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Anton" charset="1" panose="00000500000000000000"/>
      <p:regular r:id="rId15"/>
    </p:embeddedFont>
    <p:embeddedFont>
      <p:font typeface="Garet Bold" charset="1" panose="00000000000000000000"/>
      <p:regular r:id="rId16"/>
    </p:embeddedFont>
    <p:embeddedFont>
      <p:font typeface="Glacial Indifference" charset="1" panose="00000000000000000000"/>
      <p:regular r:id="rId17"/>
    </p:embeddedFont>
    <p:embeddedFont>
      <p:font typeface="Montserrat Bold" charset="1" panose="00000600000000000000"/>
      <p:regular r:id="rId18"/>
    </p:embeddedFont>
    <p:embeddedFont>
      <p:font typeface="Glacial Indifference Bold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2" Target="../media/image16.jpeg" Type="http://schemas.openxmlformats.org/officeDocument/2006/relationships/image"/><Relationship Id="rId3" Target="../media/image17.jpe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Relationship Id="rId4" Target="../media/image27.jpeg" Type="http://schemas.openxmlformats.org/officeDocument/2006/relationships/image"/><Relationship Id="rId5" Target="../media/image2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0.png" Type="http://schemas.openxmlformats.org/officeDocument/2006/relationships/image"/><Relationship Id="rId9" Target="../media/image3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772331" y="-2772881"/>
            <a:ext cx="5545762" cy="554576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2D2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9698570">
            <a:off x="-1124228" y="5357311"/>
            <a:ext cx="4109657" cy="4114800"/>
          </a:xfrm>
          <a:custGeom>
            <a:avLst/>
            <a:gdLst/>
            <a:ahLst/>
            <a:cxnLst/>
            <a:rect r="r" b="b" t="t" l="l"/>
            <a:pathLst>
              <a:path h="4114800" w="4109657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1723831" y="6328055"/>
            <a:ext cx="2950" cy="1013952"/>
          </a:xfrm>
          <a:prstGeom prst="line">
            <a:avLst/>
          </a:prstGeom>
          <a:ln cap="flat" w="133350">
            <a:solidFill>
              <a:srgbClr val="185EA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-6968245">
            <a:off x="16569094" y="4270461"/>
            <a:ext cx="2479167" cy="4114800"/>
          </a:xfrm>
          <a:custGeom>
            <a:avLst/>
            <a:gdLst/>
            <a:ahLst/>
            <a:cxnLst/>
            <a:rect r="r" b="b" t="t" l="l"/>
            <a:pathLst>
              <a:path h="4114800" w="2479167">
                <a:moveTo>
                  <a:pt x="0" y="0"/>
                </a:moveTo>
                <a:lnTo>
                  <a:pt x="2479167" y="0"/>
                </a:lnTo>
                <a:lnTo>
                  <a:pt x="2479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363179" y="8642298"/>
            <a:ext cx="19014358" cy="3031769"/>
            <a:chOff x="0" y="0"/>
            <a:chExt cx="5007897" cy="7984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07897" cy="798491"/>
            </a:xfrm>
            <a:custGeom>
              <a:avLst/>
              <a:gdLst/>
              <a:ahLst/>
              <a:cxnLst/>
              <a:rect r="r" b="b" t="t" l="l"/>
              <a:pathLst>
                <a:path h="798491" w="5007897">
                  <a:moveTo>
                    <a:pt x="0" y="0"/>
                  </a:moveTo>
                  <a:lnTo>
                    <a:pt x="5007897" y="0"/>
                  </a:lnTo>
                  <a:lnTo>
                    <a:pt x="5007897" y="798491"/>
                  </a:lnTo>
                  <a:lnTo>
                    <a:pt x="0" y="798491"/>
                  </a:lnTo>
                  <a:close/>
                </a:path>
              </a:pathLst>
            </a:custGeom>
            <a:solidFill>
              <a:srgbClr val="185EA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007897" cy="8365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5946175">
            <a:off x="386702" y="-2057400"/>
            <a:ext cx="3044952" cy="4114800"/>
          </a:xfrm>
          <a:custGeom>
            <a:avLst/>
            <a:gdLst/>
            <a:ahLst/>
            <a:cxnLst/>
            <a:rect r="r" b="b" t="t" l="l"/>
            <a:pathLst>
              <a:path h="4114800" w="3044952">
                <a:moveTo>
                  <a:pt x="0" y="0"/>
                </a:moveTo>
                <a:lnTo>
                  <a:pt x="3044952" y="0"/>
                </a:lnTo>
                <a:lnTo>
                  <a:pt x="30449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902589" y="0"/>
            <a:ext cx="2002875" cy="2119444"/>
          </a:xfrm>
          <a:custGeom>
            <a:avLst/>
            <a:gdLst/>
            <a:ahLst/>
            <a:cxnLst/>
            <a:rect r="r" b="b" t="t" l="l"/>
            <a:pathLst>
              <a:path h="2119444" w="2002875">
                <a:moveTo>
                  <a:pt x="0" y="0"/>
                </a:moveTo>
                <a:lnTo>
                  <a:pt x="2002875" y="0"/>
                </a:lnTo>
                <a:lnTo>
                  <a:pt x="2002875" y="2119444"/>
                </a:lnTo>
                <a:lnTo>
                  <a:pt x="0" y="21194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22751" y="-347423"/>
            <a:ext cx="10581251" cy="10634423"/>
          </a:xfrm>
          <a:custGeom>
            <a:avLst/>
            <a:gdLst/>
            <a:ahLst/>
            <a:cxnLst/>
            <a:rect r="r" b="b" t="t" l="l"/>
            <a:pathLst>
              <a:path h="10634423" w="10581251">
                <a:moveTo>
                  <a:pt x="0" y="0"/>
                </a:moveTo>
                <a:lnTo>
                  <a:pt x="10581252" y="0"/>
                </a:lnTo>
                <a:lnTo>
                  <a:pt x="10581252" y="10634423"/>
                </a:lnTo>
                <a:lnTo>
                  <a:pt x="0" y="106344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992639" y="2632049"/>
            <a:ext cx="12069907" cy="1450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24"/>
              </a:lnSpc>
            </a:pPr>
            <a:r>
              <a:rPr lang="en-US" sz="8517">
                <a:solidFill>
                  <a:srgbClr val="185EAF"/>
                </a:solidFill>
                <a:latin typeface="Anton"/>
                <a:ea typeface="Anton"/>
                <a:cs typeface="Anton"/>
                <a:sym typeface="Anton"/>
              </a:rPr>
              <a:t>STRONGER TOGETHER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992639" y="4196884"/>
            <a:ext cx="11559384" cy="1673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64"/>
              </a:lnSpc>
            </a:pPr>
            <a:r>
              <a:rPr lang="en-US" sz="5600" spc="-425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Cystic Fibrosis advocacy</a:t>
            </a:r>
          </a:p>
          <a:p>
            <a:pPr algn="l">
              <a:lnSpc>
                <a:spcPts val="6664"/>
              </a:lnSpc>
            </a:pPr>
            <a:r>
              <a:rPr lang="en-US" sz="5600" spc="-425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with community support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417393" y="5918497"/>
            <a:ext cx="7668968" cy="448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19"/>
              </a:lnSpc>
            </a:pPr>
            <a:r>
              <a:rPr lang="en-US" b="true" sz="2585" spc="-20">
                <a:solidFill>
                  <a:srgbClr val="185EAF"/>
                </a:solidFill>
                <a:latin typeface="Garet Bold"/>
                <a:ea typeface="Garet Bold"/>
                <a:cs typeface="Garet Bold"/>
                <a:sym typeface="Garet Bold"/>
              </a:rPr>
              <a:t>Taryn Barrett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88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86000" y="0"/>
            <a:ext cx="13716000" cy="10287000"/>
          </a:xfrm>
          <a:custGeom>
            <a:avLst/>
            <a:gdLst/>
            <a:ahLst/>
            <a:cxnLst/>
            <a:rect r="r" b="b" t="t" l="l"/>
            <a:pathLst>
              <a:path h="10287000" w="13716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93882" y="1799839"/>
            <a:ext cx="3760798" cy="6356958"/>
          </a:xfrm>
          <a:custGeom>
            <a:avLst/>
            <a:gdLst/>
            <a:ahLst/>
            <a:cxnLst/>
            <a:rect r="r" b="b" t="t" l="l"/>
            <a:pathLst>
              <a:path h="6356958" w="3760798">
                <a:moveTo>
                  <a:pt x="0" y="0"/>
                </a:moveTo>
                <a:lnTo>
                  <a:pt x="3760798" y="0"/>
                </a:lnTo>
                <a:lnTo>
                  <a:pt x="376079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94" t="0" r="-259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11018" y="1799839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949286" y="1799839"/>
            <a:ext cx="4310014" cy="6356958"/>
          </a:xfrm>
          <a:custGeom>
            <a:avLst/>
            <a:gdLst/>
            <a:ahLst/>
            <a:cxnLst/>
            <a:rect r="r" b="b" t="t" l="l"/>
            <a:pathLst>
              <a:path h="6356958" w="4310014">
                <a:moveTo>
                  <a:pt x="0" y="0"/>
                </a:moveTo>
                <a:lnTo>
                  <a:pt x="4310014" y="0"/>
                </a:lnTo>
                <a:lnTo>
                  <a:pt x="431001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343" r="-23168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93882" y="8322945"/>
            <a:ext cx="3635827" cy="935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CF used to look like before advances. Children would die in early childhood.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451758" y="8322945"/>
            <a:ext cx="3635827" cy="935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Treatments are now extending lives and allowing children to reach adulthood.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88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73349" y="-309488"/>
            <a:ext cx="14541302" cy="10905976"/>
          </a:xfrm>
          <a:custGeom>
            <a:avLst/>
            <a:gdLst/>
            <a:ahLst/>
            <a:cxnLst/>
            <a:rect r="r" b="b" t="t" l="l"/>
            <a:pathLst>
              <a:path h="10905976" w="14541302">
                <a:moveTo>
                  <a:pt x="0" y="0"/>
                </a:moveTo>
                <a:lnTo>
                  <a:pt x="14541302" y="0"/>
                </a:lnTo>
                <a:lnTo>
                  <a:pt x="14541302" y="10905976"/>
                </a:lnTo>
                <a:lnTo>
                  <a:pt x="0" y="10905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88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24258" y="-965646"/>
            <a:ext cx="8439484" cy="11252646"/>
          </a:xfrm>
          <a:custGeom>
            <a:avLst/>
            <a:gdLst/>
            <a:ahLst/>
            <a:cxnLst/>
            <a:rect r="r" b="b" t="t" l="l"/>
            <a:pathLst>
              <a:path h="11252646" w="8439484">
                <a:moveTo>
                  <a:pt x="0" y="0"/>
                </a:moveTo>
                <a:lnTo>
                  <a:pt x="8439484" y="0"/>
                </a:lnTo>
                <a:lnTo>
                  <a:pt x="8439484" y="11252646"/>
                </a:lnTo>
                <a:lnTo>
                  <a:pt x="0" y="11252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4568135" cy="3603537"/>
          </a:xfrm>
          <a:custGeom>
            <a:avLst/>
            <a:gdLst/>
            <a:ahLst/>
            <a:cxnLst/>
            <a:rect r="r" b="b" t="t" l="l"/>
            <a:pathLst>
              <a:path h="3603537" w="4568135">
                <a:moveTo>
                  <a:pt x="0" y="0"/>
                </a:moveTo>
                <a:lnTo>
                  <a:pt x="4568135" y="0"/>
                </a:lnTo>
                <a:lnTo>
                  <a:pt x="4568135" y="3603537"/>
                </a:lnTo>
                <a:lnTo>
                  <a:pt x="0" y="36035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99" r="-9904" b="-1425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49869" y="0"/>
            <a:ext cx="5338131" cy="3603537"/>
          </a:xfrm>
          <a:custGeom>
            <a:avLst/>
            <a:gdLst/>
            <a:ahLst/>
            <a:cxnLst/>
            <a:rect r="r" b="b" t="t" l="l"/>
            <a:pathLst>
              <a:path h="3603537" w="5338131">
                <a:moveTo>
                  <a:pt x="0" y="0"/>
                </a:moveTo>
                <a:lnTo>
                  <a:pt x="5338131" y="0"/>
                </a:lnTo>
                <a:lnTo>
                  <a:pt x="5338131" y="3603537"/>
                </a:lnTo>
                <a:lnTo>
                  <a:pt x="0" y="36035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06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605782" y="-100397"/>
            <a:ext cx="4344086" cy="3703935"/>
          </a:xfrm>
          <a:custGeom>
            <a:avLst/>
            <a:gdLst/>
            <a:ahLst/>
            <a:cxnLst/>
            <a:rect r="r" b="b" t="t" l="l"/>
            <a:pathLst>
              <a:path h="3703935" w="4344086">
                <a:moveTo>
                  <a:pt x="0" y="0"/>
                </a:moveTo>
                <a:lnTo>
                  <a:pt x="4344087" y="0"/>
                </a:lnTo>
                <a:lnTo>
                  <a:pt x="4344087" y="3703934"/>
                </a:lnTo>
                <a:lnTo>
                  <a:pt x="0" y="37039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495" t="0" r="-14559" b="-7790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95288" y="6541303"/>
            <a:ext cx="3114535" cy="1628936"/>
          </a:xfrm>
          <a:custGeom>
            <a:avLst/>
            <a:gdLst/>
            <a:ahLst/>
            <a:cxnLst/>
            <a:rect r="r" b="b" t="t" l="l"/>
            <a:pathLst>
              <a:path h="1628936" w="3114535">
                <a:moveTo>
                  <a:pt x="0" y="0"/>
                </a:moveTo>
                <a:lnTo>
                  <a:pt x="3114535" y="0"/>
                </a:lnTo>
                <a:lnTo>
                  <a:pt x="3114535" y="1628935"/>
                </a:lnTo>
                <a:lnTo>
                  <a:pt x="0" y="1628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357" r="0" b="-1114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71986" y="8273380"/>
            <a:ext cx="660598" cy="660598"/>
          </a:xfrm>
          <a:custGeom>
            <a:avLst/>
            <a:gdLst/>
            <a:ahLst/>
            <a:cxnLst/>
            <a:rect r="r" b="b" t="t" l="l"/>
            <a:pathLst>
              <a:path h="660598" w="660598">
                <a:moveTo>
                  <a:pt x="0" y="0"/>
                </a:moveTo>
                <a:lnTo>
                  <a:pt x="660597" y="0"/>
                </a:lnTo>
                <a:lnTo>
                  <a:pt x="660597" y="660598"/>
                </a:lnTo>
                <a:lnTo>
                  <a:pt x="0" y="660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71346" y="8273380"/>
            <a:ext cx="326488" cy="627861"/>
          </a:xfrm>
          <a:custGeom>
            <a:avLst/>
            <a:gdLst/>
            <a:ahLst/>
            <a:cxnLst/>
            <a:rect r="r" b="b" t="t" l="l"/>
            <a:pathLst>
              <a:path h="627861" w="326488">
                <a:moveTo>
                  <a:pt x="0" y="0"/>
                </a:moveTo>
                <a:lnTo>
                  <a:pt x="326488" y="0"/>
                </a:lnTo>
                <a:lnTo>
                  <a:pt x="326488" y="627861"/>
                </a:lnTo>
                <a:lnTo>
                  <a:pt x="0" y="6278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568135" y="0"/>
            <a:ext cx="4037648" cy="3603537"/>
          </a:xfrm>
          <a:custGeom>
            <a:avLst/>
            <a:gdLst/>
            <a:ahLst/>
            <a:cxnLst/>
            <a:rect r="r" b="b" t="t" l="l"/>
            <a:pathLst>
              <a:path h="3603537" w="4037648">
                <a:moveTo>
                  <a:pt x="0" y="0"/>
                </a:moveTo>
                <a:lnTo>
                  <a:pt x="4037647" y="0"/>
                </a:lnTo>
                <a:lnTo>
                  <a:pt x="4037647" y="3603537"/>
                </a:lnTo>
                <a:lnTo>
                  <a:pt x="0" y="36035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947" r="0" b="-2169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607277" y="8979969"/>
            <a:ext cx="5890557" cy="468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4"/>
              </a:lnSpc>
            </a:pPr>
            <a:r>
              <a:rPr lang="en-US" b="true" sz="2860">
                <a:solidFill>
                  <a:srgbClr val="312F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www.conquercysticfibrosis.com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07277" y="8340703"/>
            <a:ext cx="4387845" cy="46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4"/>
              </a:lnSpc>
            </a:pPr>
            <a:r>
              <a:rPr lang="en-US" b="true" sz="2860">
                <a:solidFill>
                  <a:srgbClr val="312F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@conquercysticfibrosis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53711" y="4910670"/>
            <a:ext cx="12265223" cy="1109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b="true" sz="3199">
                <a:solidFill>
                  <a:srgbClr val="312F6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  <a:r>
              <a:rPr lang="en-US" b="true" sz="3199">
                <a:solidFill>
                  <a:srgbClr val="312F6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volunteer-run charity funds research to improve and extend the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b="true" sz="3199">
                <a:solidFill>
                  <a:srgbClr val="312F6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lives of the 3700 Australians living with Cystic Fibrosis.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9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9581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36581" y="0"/>
            <a:ext cx="6961729" cy="6091258"/>
          </a:xfrm>
          <a:custGeom>
            <a:avLst/>
            <a:gdLst/>
            <a:ahLst/>
            <a:cxnLst/>
            <a:rect r="r" b="b" t="t" l="l"/>
            <a:pathLst>
              <a:path h="6091258" w="6961729">
                <a:moveTo>
                  <a:pt x="0" y="0"/>
                </a:moveTo>
                <a:lnTo>
                  <a:pt x="6961728" y="0"/>
                </a:lnTo>
                <a:lnTo>
                  <a:pt x="6961728" y="6091258"/>
                </a:lnTo>
                <a:lnTo>
                  <a:pt x="0" y="6091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343" t="-13338" r="-47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05930" y="6091258"/>
            <a:ext cx="3920955" cy="4691785"/>
          </a:xfrm>
          <a:custGeom>
            <a:avLst/>
            <a:gdLst/>
            <a:ahLst/>
            <a:cxnLst/>
            <a:rect r="r" b="b" t="t" l="l"/>
            <a:pathLst>
              <a:path h="4691785" w="3920955">
                <a:moveTo>
                  <a:pt x="0" y="0"/>
                </a:moveTo>
                <a:lnTo>
                  <a:pt x="3920954" y="0"/>
                </a:lnTo>
                <a:lnTo>
                  <a:pt x="3920954" y="4691786"/>
                </a:lnTo>
                <a:lnTo>
                  <a:pt x="0" y="4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116" t="-7267" r="-14488" b="-2325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671426" y="6100783"/>
            <a:ext cx="3255911" cy="4195742"/>
          </a:xfrm>
          <a:custGeom>
            <a:avLst/>
            <a:gdLst/>
            <a:ahLst/>
            <a:cxnLst/>
            <a:rect r="r" b="b" t="t" l="l"/>
            <a:pathLst>
              <a:path h="4195742" w="3255911">
                <a:moveTo>
                  <a:pt x="0" y="0"/>
                </a:moveTo>
                <a:lnTo>
                  <a:pt x="3255911" y="0"/>
                </a:lnTo>
                <a:lnTo>
                  <a:pt x="3255911" y="4195742"/>
                </a:lnTo>
                <a:lnTo>
                  <a:pt x="0" y="41957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829" t="-4025" r="-3458" b="-2146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755117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698570">
            <a:off x="-788520" y="3666988"/>
            <a:ext cx="4109657" cy="4114800"/>
          </a:xfrm>
          <a:custGeom>
            <a:avLst/>
            <a:gdLst/>
            <a:ahLst/>
            <a:cxnLst/>
            <a:rect r="r" b="b" t="t" l="l"/>
            <a:pathLst>
              <a:path h="4114800" w="4109657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6968245">
            <a:off x="16331485" y="3889283"/>
            <a:ext cx="2479167" cy="4114800"/>
          </a:xfrm>
          <a:custGeom>
            <a:avLst/>
            <a:gdLst/>
            <a:ahLst/>
            <a:cxnLst/>
            <a:rect r="r" b="b" t="t" l="l"/>
            <a:pathLst>
              <a:path h="4114800" w="2479167">
                <a:moveTo>
                  <a:pt x="0" y="0"/>
                </a:moveTo>
                <a:lnTo>
                  <a:pt x="2479167" y="0"/>
                </a:lnTo>
                <a:lnTo>
                  <a:pt x="2479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946175">
            <a:off x="5905017" y="-1722655"/>
            <a:ext cx="3044952" cy="4114800"/>
          </a:xfrm>
          <a:custGeom>
            <a:avLst/>
            <a:gdLst/>
            <a:ahLst/>
            <a:cxnLst/>
            <a:rect r="r" b="b" t="t" l="l"/>
            <a:pathLst>
              <a:path h="4114800" w="3044952">
                <a:moveTo>
                  <a:pt x="0" y="0"/>
                </a:moveTo>
                <a:lnTo>
                  <a:pt x="3044952" y="0"/>
                </a:lnTo>
                <a:lnTo>
                  <a:pt x="30449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363179" y="7244520"/>
            <a:ext cx="19014358" cy="3319012"/>
            <a:chOff x="0" y="0"/>
            <a:chExt cx="5007897" cy="8741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07897" cy="874143"/>
            </a:xfrm>
            <a:custGeom>
              <a:avLst/>
              <a:gdLst/>
              <a:ahLst/>
              <a:cxnLst/>
              <a:rect r="r" b="b" t="t" l="l"/>
              <a:pathLst>
                <a:path h="874143" w="5007897">
                  <a:moveTo>
                    <a:pt x="0" y="0"/>
                  </a:moveTo>
                  <a:lnTo>
                    <a:pt x="5007897" y="0"/>
                  </a:lnTo>
                  <a:lnTo>
                    <a:pt x="5007897" y="874143"/>
                  </a:lnTo>
                  <a:lnTo>
                    <a:pt x="0" y="874143"/>
                  </a:lnTo>
                  <a:close/>
                </a:path>
              </a:pathLst>
            </a:custGeom>
            <a:solidFill>
              <a:srgbClr val="185EA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07897" cy="9122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-577670" y="-386551"/>
            <a:ext cx="8005163" cy="10673551"/>
          </a:xfrm>
          <a:custGeom>
            <a:avLst/>
            <a:gdLst/>
            <a:ahLst/>
            <a:cxnLst/>
            <a:rect r="r" b="b" t="t" l="l"/>
            <a:pathLst>
              <a:path h="10673551" w="8005163">
                <a:moveTo>
                  <a:pt x="0" y="0"/>
                </a:moveTo>
                <a:lnTo>
                  <a:pt x="8005163" y="0"/>
                </a:lnTo>
                <a:lnTo>
                  <a:pt x="8005163" y="10673551"/>
                </a:lnTo>
                <a:lnTo>
                  <a:pt x="0" y="106735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16677">
            <a:off x="7107591" y="1609588"/>
            <a:ext cx="10450286" cy="8229600"/>
          </a:xfrm>
          <a:custGeom>
            <a:avLst/>
            <a:gdLst/>
            <a:ahLst/>
            <a:cxnLst/>
            <a:rect r="r" b="b" t="t" l="l"/>
            <a:pathLst>
              <a:path h="8229600" w="10450286">
                <a:moveTo>
                  <a:pt x="0" y="0"/>
                </a:moveTo>
                <a:lnTo>
                  <a:pt x="10450286" y="0"/>
                </a:lnTo>
                <a:lnTo>
                  <a:pt x="104502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439765" y="1858745"/>
            <a:ext cx="9131304" cy="2800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22"/>
              </a:lnSpc>
            </a:pPr>
            <a:r>
              <a:rPr lang="en-US" sz="16444">
                <a:solidFill>
                  <a:srgbClr val="185EAF"/>
                </a:solidFill>
                <a:latin typeface="Anton"/>
                <a:ea typeface="Anton"/>
                <a:cs typeface="Anton"/>
                <a:sym typeface="Anto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DAGi_NV7hNM</dc:identifier>
  <dcterms:modified xsi:type="dcterms:W3CDTF">2011-08-01T06:04:30Z</dcterms:modified>
  <cp:revision>1</cp:revision>
  <dc:title>Copy of Cystic fibrosis</dc:title>
</cp:coreProperties>
</file>