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3C_66C168AD.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sldIdLst>
    <p:sldId id="264" r:id="rId5"/>
    <p:sldId id="314" r:id="rId6"/>
    <p:sldId id="324" r:id="rId7"/>
    <p:sldId id="313" r:id="rId8"/>
    <p:sldId id="315" r:id="rId9"/>
    <p:sldId id="316" r:id="rId10"/>
    <p:sldId id="317" r:id="rId11"/>
    <p:sldId id="318" r:id="rId12"/>
    <p:sldId id="319" r:id="rId13"/>
    <p:sldId id="320" r:id="rId14"/>
    <p:sldId id="321" r:id="rId15"/>
    <p:sldId id="322" r:id="rId16"/>
    <p:sldId id="32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0DD910-69B5-4B0B-B761-DEDC0078BEA5}" name="Corrie Koeijers" initials="CK" userId="11ba2d47b8384d73"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63BC4D-D3E9-41A5-BB07-2FAC4CDC5F1D}" v="278" dt="2025-03-15T02:41:15.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60" d="100"/>
          <a:sy n="60" d="100"/>
        </p:scale>
        <p:origin x="1284"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rie Koeijers" userId="11ba2d47b8384d73" providerId="LiveId" clId="{2E63BC4D-D3E9-41A5-BB07-2FAC4CDC5F1D}"/>
    <pc:docChg chg="undo custSel addSld delSld modSld sldOrd">
      <pc:chgData name="Corrie Koeijers" userId="11ba2d47b8384d73" providerId="LiveId" clId="{2E63BC4D-D3E9-41A5-BB07-2FAC4CDC5F1D}" dt="2025-03-15T03:08:08.855" v="6633" actId="1076"/>
      <pc:docMkLst>
        <pc:docMk/>
      </pc:docMkLst>
      <pc:sldChg chg="addSp delSp modSp mod">
        <pc:chgData name="Corrie Koeijers" userId="11ba2d47b8384d73" providerId="LiveId" clId="{2E63BC4D-D3E9-41A5-BB07-2FAC4CDC5F1D}" dt="2025-02-12T06:15:42.234" v="6472" actId="26606"/>
        <pc:sldMkLst>
          <pc:docMk/>
          <pc:sldMk cId="42028081" sldId="264"/>
        </pc:sldMkLst>
        <pc:spChg chg="mod">
          <ac:chgData name="Corrie Koeijers" userId="11ba2d47b8384d73" providerId="LiveId" clId="{2E63BC4D-D3E9-41A5-BB07-2FAC4CDC5F1D}" dt="2025-02-12T06:15:42.234" v="6472" actId="26606"/>
          <ac:spMkLst>
            <pc:docMk/>
            <pc:sldMk cId="42028081" sldId="264"/>
            <ac:spMk id="2" creationId="{18C3B467-088C-4F3D-A9A7-105C4E1E20CD}"/>
          </ac:spMkLst>
        </pc:spChg>
        <pc:spChg chg="mod">
          <ac:chgData name="Corrie Koeijers" userId="11ba2d47b8384d73" providerId="LiveId" clId="{2E63BC4D-D3E9-41A5-BB07-2FAC4CDC5F1D}" dt="2025-02-12T06:15:42.234" v="6472" actId="26606"/>
          <ac:spMkLst>
            <pc:docMk/>
            <pc:sldMk cId="42028081" sldId="264"/>
            <ac:spMk id="3" creationId="{C8722DDC-8EEE-4A06-8DFE-B44871EAA2CF}"/>
          </ac:spMkLst>
        </pc:spChg>
        <pc:spChg chg="add">
          <ac:chgData name="Corrie Koeijers" userId="11ba2d47b8384d73" providerId="LiveId" clId="{2E63BC4D-D3E9-41A5-BB07-2FAC4CDC5F1D}" dt="2025-02-12T06:15:42.234" v="6472" actId="26606"/>
          <ac:spMkLst>
            <pc:docMk/>
            <pc:sldMk cId="42028081" sldId="264"/>
            <ac:spMk id="88" creationId="{D5B012D8-7F27-4758-9AC6-C889B154BD73}"/>
          </ac:spMkLst>
        </pc:spChg>
        <pc:spChg chg="add">
          <ac:chgData name="Corrie Koeijers" userId="11ba2d47b8384d73" providerId="LiveId" clId="{2E63BC4D-D3E9-41A5-BB07-2FAC4CDC5F1D}" dt="2025-02-12T06:15:42.234" v="6472" actId="26606"/>
          <ac:spMkLst>
            <pc:docMk/>
            <pc:sldMk cId="42028081" sldId="264"/>
            <ac:spMk id="90" creationId="{4063B759-00FC-46D1-9898-8E8625268FAF}"/>
          </ac:spMkLst>
        </pc:spChg>
        <pc:picChg chg="mod">
          <ac:chgData name="Corrie Koeijers" userId="11ba2d47b8384d73" providerId="LiveId" clId="{2E63BC4D-D3E9-41A5-BB07-2FAC4CDC5F1D}" dt="2025-02-12T06:15:42.234" v="6472" actId="26606"/>
          <ac:picMkLst>
            <pc:docMk/>
            <pc:sldMk cId="42028081" sldId="264"/>
            <ac:picMk id="8" creationId="{46768272-0F6A-4E58-A45C-F10D015D8952}"/>
          </ac:picMkLst>
        </pc:picChg>
      </pc:sldChg>
      <pc:sldChg chg="del">
        <pc:chgData name="Corrie Koeijers" userId="11ba2d47b8384d73" providerId="LiveId" clId="{2E63BC4D-D3E9-41A5-BB07-2FAC4CDC5F1D}" dt="2025-02-09T07:17:00.378" v="4030" actId="2696"/>
        <pc:sldMkLst>
          <pc:docMk/>
          <pc:sldMk cId="3192257811" sldId="312"/>
        </pc:sldMkLst>
      </pc:sldChg>
      <pc:sldChg chg="modSp mod ord">
        <pc:chgData name="Corrie Koeijers" userId="11ba2d47b8384d73" providerId="LiveId" clId="{2E63BC4D-D3E9-41A5-BB07-2FAC4CDC5F1D}" dt="2025-03-15T02:03:29.009" v="6596"/>
        <pc:sldMkLst>
          <pc:docMk/>
          <pc:sldMk cId="879129918" sldId="313"/>
        </pc:sldMkLst>
        <pc:spChg chg="mod">
          <ac:chgData name="Corrie Koeijers" userId="11ba2d47b8384d73" providerId="LiveId" clId="{2E63BC4D-D3E9-41A5-BB07-2FAC4CDC5F1D}" dt="2025-02-09T08:17:47.853" v="5378" actId="313"/>
          <ac:spMkLst>
            <pc:docMk/>
            <pc:sldMk cId="879129918" sldId="313"/>
            <ac:spMk id="4" creationId="{761F3F6D-5C92-D3C4-8ABD-02C3A6CFC0D0}"/>
          </ac:spMkLst>
        </pc:spChg>
      </pc:sldChg>
      <pc:sldChg chg="addSp delSp modSp new mod setBg setClrOvrMap">
        <pc:chgData name="Corrie Koeijers" userId="11ba2d47b8384d73" providerId="LiveId" clId="{2E63BC4D-D3E9-41A5-BB07-2FAC4CDC5F1D}" dt="2025-02-12T05:37:57.525" v="5381" actId="207"/>
        <pc:sldMkLst>
          <pc:docMk/>
          <pc:sldMk cId="1640168417" sldId="314"/>
        </pc:sldMkLst>
        <pc:spChg chg="mod">
          <ac:chgData name="Corrie Koeijers" userId="11ba2d47b8384d73" providerId="LiveId" clId="{2E63BC4D-D3E9-41A5-BB07-2FAC4CDC5F1D}" dt="2025-02-09T06:17:25.709" v="387" actId="20577"/>
          <ac:spMkLst>
            <pc:docMk/>
            <pc:sldMk cId="1640168417" sldId="314"/>
            <ac:spMk id="2" creationId="{04F3D680-AD3C-253F-5474-AD02BF5B9D1E}"/>
          </ac:spMkLst>
        </pc:spChg>
        <pc:spChg chg="mod">
          <ac:chgData name="Corrie Koeijers" userId="11ba2d47b8384d73" providerId="LiveId" clId="{2E63BC4D-D3E9-41A5-BB07-2FAC4CDC5F1D}" dt="2025-02-12T05:37:57.525" v="5381" actId="207"/>
          <ac:spMkLst>
            <pc:docMk/>
            <pc:sldMk cId="1640168417" sldId="314"/>
            <ac:spMk id="3" creationId="{15FA6963-1713-F138-CDD2-00C18E8E8E00}"/>
          </ac:spMkLst>
        </pc:spChg>
        <pc:spChg chg="add">
          <ac:chgData name="Corrie Koeijers" userId="11ba2d47b8384d73" providerId="LiveId" clId="{2E63BC4D-D3E9-41A5-BB07-2FAC4CDC5F1D}" dt="2025-02-09T06:10:35.971" v="27" actId="26606"/>
          <ac:spMkLst>
            <pc:docMk/>
            <pc:sldMk cId="1640168417" sldId="314"/>
            <ac:spMk id="14" creationId="{D1B26337-5AA4-470D-9687-5907CB53BAE9}"/>
          </ac:spMkLst>
        </pc:spChg>
        <pc:spChg chg="add">
          <ac:chgData name="Corrie Koeijers" userId="11ba2d47b8384d73" providerId="LiveId" clId="{2E63BC4D-D3E9-41A5-BB07-2FAC4CDC5F1D}" dt="2025-02-09T06:10:35.971" v="27" actId="26606"/>
          <ac:spMkLst>
            <pc:docMk/>
            <pc:sldMk cId="1640168417" sldId="314"/>
            <ac:spMk id="15" creationId="{F04BED5A-E98E-4DA0-BAA5-4F6AB2492D6C}"/>
          </ac:spMkLst>
        </pc:spChg>
        <pc:spChg chg="add">
          <ac:chgData name="Corrie Koeijers" userId="11ba2d47b8384d73" providerId="LiveId" clId="{2E63BC4D-D3E9-41A5-BB07-2FAC4CDC5F1D}" dt="2025-02-09T06:10:35.971" v="27" actId="26606"/>
          <ac:spMkLst>
            <pc:docMk/>
            <pc:sldMk cId="1640168417" sldId="314"/>
            <ac:spMk id="16" creationId="{EB64B94A-E40E-48CE-BD7B-C1A30AE572FB}"/>
          </ac:spMkLst>
        </pc:spChg>
        <pc:cxnChg chg="add">
          <ac:chgData name="Corrie Koeijers" userId="11ba2d47b8384d73" providerId="LiveId" clId="{2E63BC4D-D3E9-41A5-BB07-2FAC4CDC5F1D}" dt="2025-02-09T06:10:35.971" v="27" actId="26606"/>
          <ac:cxnSpMkLst>
            <pc:docMk/>
            <pc:sldMk cId="1640168417" sldId="314"/>
            <ac:cxnSpMk id="17" creationId="{49EC5CA6-6479-49D5-B4B5-5643D26B83CD}"/>
          </ac:cxnSpMkLst>
        </pc:cxnChg>
      </pc:sldChg>
      <pc:sldChg chg="addSp delSp modSp new mod setBg">
        <pc:chgData name="Corrie Koeijers" userId="11ba2d47b8384d73" providerId="LiveId" clId="{2E63BC4D-D3E9-41A5-BB07-2FAC4CDC5F1D}" dt="2025-03-15T02:15:21.276" v="6609"/>
        <pc:sldMkLst>
          <pc:docMk/>
          <pc:sldMk cId="3204365901" sldId="315"/>
        </pc:sldMkLst>
        <pc:spChg chg="mod">
          <ac:chgData name="Corrie Koeijers" userId="11ba2d47b8384d73" providerId="LiveId" clId="{2E63BC4D-D3E9-41A5-BB07-2FAC4CDC5F1D}" dt="2025-02-09T06:26:34.239" v="1143" actId="26606"/>
          <ac:spMkLst>
            <pc:docMk/>
            <pc:sldMk cId="3204365901" sldId="315"/>
            <ac:spMk id="2" creationId="{69737DFD-9D69-5654-B8D3-007DDD1B8269}"/>
          </ac:spMkLst>
        </pc:spChg>
        <pc:spChg chg="add">
          <ac:chgData name="Corrie Koeijers" userId="11ba2d47b8384d73" providerId="LiveId" clId="{2E63BC4D-D3E9-41A5-BB07-2FAC4CDC5F1D}" dt="2025-02-09T06:26:34.239" v="1143" actId="26606"/>
          <ac:spMkLst>
            <pc:docMk/>
            <pc:sldMk cId="3204365901" sldId="315"/>
            <ac:spMk id="15" creationId="{0EB72A9B-FD82-4F09-BF1E-D39311D3A0E3}"/>
          </ac:spMkLst>
        </pc:spChg>
        <pc:spChg chg="add">
          <ac:chgData name="Corrie Koeijers" userId="11ba2d47b8384d73" providerId="LiveId" clId="{2E63BC4D-D3E9-41A5-BB07-2FAC4CDC5F1D}" dt="2025-02-09T06:26:34.239" v="1143" actId="26606"/>
          <ac:spMkLst>
            <pc:docMk/>
            <pc:sldMk cId="3204365901" sldId="315"/>
            <ac:spMk id="16" creationId="{DD39B371-6E4E-4070-AB4E-4D788405A5A6}"/>
          </ac:spMkLst>
        </pc:spChg>
        <pc:spChg chg="add">
          <ac:chgData name="Corrie Koeijers" userId="11ba2d47b8384d73" providerId="LiveId" clId="{2E63BC4D-D3E9-41A5-BB07-2FAC4CDC5F1D}" dt="2025-02-09T06:26:34.239" v="1143" actId="26606"/>
          <ac:spMkLst>
            <pc:docMk/>
            <pc:sldMk cId="3204365901" sldId="315"/>
            <ac:spMk id="17" creationId="{B937DAED-8BFE-4563-BB45-B5E554D70A84}"/>
          </ac:spMkLst>
        </pc:spChg>
        <pc:graphicFrameChg chg="add mod modGraphic">
          <ac:chgData name="Corrie Koeijers" userId="11ba2d47b8384d73" providerId="LiveId" clId="{2E63BC4D-D3E9-41A5-BB07-2FAC4CDC5F1D}" dt="2025-03-15T02:14:28.111" v="6607"/>
          <ac:graphicFrameMkLst>
            <pc:docMk/>
            <pc:sldMk cId="3204365901" sldId="315"/>
            <ac:graphicFrameMk id="18" creationId="{6F2FBEA0-1E7B-4494-54C8-81770AA43F3C}"/>
          </ac:graphicFrameMkLst>
        </pc:graphicFrameChg>
      </pc:sldChg>
      <pc:sldChg chg="addSp delSp modSp new mod setBg">
        <pc:chgData name="Corrie Koeijers" userId="11ba2d47b8384d73" providerId="LiveId" clId="{2E63BC4D-D3E9-41A5-BB07-2FAC4CDC5F1D}" dt="2025-03-15T02:45:42.972" v="6631"/>
        <pc:sldMkLst>
          <pc:docMk/>
          <pc:sldMk cId="1723951277" sldId="316"/>
        </pc:sldMkLst>
        <pc:spChg chg="mod">
          <ac:chgData name="Corrie Koeijers" userId="11ba2d47b8384d73" providerId="LiveId" clId="{2E63BC4D-D3E9-41A5-BB07-2FAC4CDC5F1D}" dt="2025-02-12T06:12:43.842" v="6470" actId="26606"/>
          <ac:spMkLst>
            <pc:docMk/>
            <pc:sldMk cId="1723951277" sldId="316"/>
            <ac:spMk id="2" creationId="{C3D5BD66-FF42-1B1B-66ED-1941220C453F}"/>
          </ac:spMkLst>
        </pc:spChg>
        <pc:spChg chg="add del mod">
          <ac:chgData name="Corrie Koeijers" userId="11ba2d47b8384d73" providerId="LiveId" clId="{2E63BC4D-D3E9-41A5-BB07-2FAC4CDC5F1D}" dt="2025-03-15T02:41:03.163" v="6625"/>
          <ac:spMkLst>
            <pc:docMk/>
            <pc:sldMk cId="1723951277" sldId="316"/>
            <ac:spMk id="3" creationId="{E4FF612D-209E-B1B5-F948-9E2416FCC413}"/>
          </ac:spMkLst>
        </pc:spChg>
        <pc:spChg chg="add mod">
          <ac:chgData name="Corrie Koeijers" userId="11ba2d47b8384d73" providerId="LiveId" clId="{2E63BC4D-D3E9-41A5-BB07-2FAC4CDC5F1D}" dt="2025-03-15T02:45:42.972" v="6631"/>
          <ac:spMkLst>
            <pc:docMk/>
            <pc:sldMk cId="1723951277" sldId="316"/>
            <ac:spMk id="4" creationId="{BE396068-2E1A-FD48-D4DE-4640DF329CC7}"/>
          </ac:spMkLst>
        </pc:spChg>
        <pc:spChg chg="add">
          <ac:chgData name="Corrie Koeijers" userId="11ba2d47b8384d73" providerId="LiveId" clId="{2E63BC4D-D3E9-41A5-BB07-2FAC4CDC5F1D}" dt="2025-02-12T06:12:43.842" v="6470" actId="26606"/>
          <ac:spMkLst>
            <pc:docMk/>
            <pc:sldMk cId="1723951277" sldId="316"/>
            <ac:spMk id="18" creationId="{A2AD6B69-E0A0-476D-9EE1-6B69F04C59F8}"/>
          </ac:spMkLst>
        </pc:spChg>
        <pc:spChg chg="add">
          <ac:chgData name="Corrie Koeijers" userId="11ba2d47b8384d73" providerId="LiveId" clId="{2E63BC4D-D3E9-41A5-BB07-2FAC4CDC5F1D}" dt="2025-02-12T06:12:43.842" v="6470" actId="26606"/>
          <ac:spMkLst>
            <pc:docMk/>
            <pc:sldMk cId="1723951277" sldId="316"/>
            <ac:spMk id="20" creationId="{16BE10A1-AD5F-4AB3-8A94-41D62B494ADB}"/>
          </ac:spMkLst>
        </pc:spChg>
        <pc:spChg chg="add">
          <ac:chgData name="Corrie Koeijers" userId="11ba2d47b8384d73" providerId="LiveId" clId="{2E63BC4D-D3E9-41A5-BB07-2FAC4CDC5F1D}" dt="2025-02-12T06:12:43.842" v="6470" actId="26606"/>
          <ac:spMkLst>
            <pc:docMk/>
            <pc:sldMk cId="1723951277" sldId="316"/>
            <ac:spMk id="22" creationId="{5684BFFE-6A90-4311-ACD5-B34177D46462}"/>
          </ac:spMkLst>
        </pc:spChg>
        <pc:graphicFrameChg chg="add mod modGraphic">
          <ac:chgData name="Corrie Koeijers" userId="11ba2d47b8384d73" providerId="LiveId" clId="{2E63BC4D-D3E9-41A5-BB07-2FAC4CDC5F1D}" dt="2025-03-15T02:40:35.265" v="6620" actId="1076"/>
          <ac:graphicFrameMkLst>
            <pc:docMk/>
            <pc:sldMk cId="1723951277" sldId="316"/>
            <ac:graphicFrameMk id="5" creationId="{DD5FD312-F63B-8666-75F6-064C3D63FC2D}"/>
          </ac:graphicFrameMkLst>
        </pc:graphicFrameChg>
      </pc:sldChg>
      <pc:sldChg chg="addSp delSp modSp new mod setBg">
        <pc:chgData name="Corrie Koeijers" userId="11ba2d47b8384d73" providerId="LiveId" clId="{2E63BC4D-D3E9-41A5-BB07-2FAC4CDC5F1D}" dt="2025-03-15T02:00:49.611" v="6591" actId="1076"/>
        <pc:sldMkLst>
          <pc:docMk/>
          <pc:sldMk cId="2474762719" sldId="317"/>
        </pc:sldMkLst>
        <pc:spChg chg="mod">
          <ac:chgData name="Corrie Koeijers" userId="11ba2d47b8384d73" providerId="LiveId" clId="{2E63BC4D-D3E9-41A5-BB07-2FAC4CDC5F1D}" dt="2025-02-09T06:40:05.111" v="2102" actId="26606"/>
          <ac:spMkLst>
            <pc:docMk/>
            <pc:sldMk cId="2474762719" sldId="317"/>
            <ac:spMk id="2" creationId="{B14AD24F-7AEF-C076-2367-A66214158FC6}"/>
          </ac:spMkLst>
        </pc:spChg>
        <pc:spChg chg="add">
          <ac:chgData name="Corrie Koeijers" userId="11ba2d47b8384d73" providerId="LiveId" clId="{2E63BC4D-D3E9-41A5-BB07-2FAC4CDC5F1D}" dt="2025-02-09T06:40:05.111" v="2102" actId="26606"/>
          <ac:spMkLst>
            <pc:docMk/>
            <pc:sldMk cId="2474762719" sldId="317"/>
            <ac:spMk id="9" creationId="{09D6CD28-D147-4DC0-A5FF-335351C7D0C9}"/>
          </ac:spMkLst>
        </pc:spChg>
        <pc:spChg chg="add">
          <ac:chgData name="Corrie Koeijers" userId="11ba2d47b8384d73" providerId="LiveId" clId="{2E63BC4D-D3E9-41A5-BB07-2FAC4CDC5F1D}" dt="2025-02-09T06:40:05.111" v="2102" actId="26606"/>
          <ac:spMkLst>
            <pc:docMk/>
            <pc:sldMk cId="2474762719" sldId="317"/>
            <ac:spMk id="11" creationId="{47CDDF69-9963-4CB8-8441-2D6CA2C66673}"/>
          </ac:spMkLst>
        </pc:spChg>
        <pc:spChg chg="add">
          <ac:chgData name="Corrie Koeijers" userId="11ba2d47b8384d73" providerId="LiveId" clId="{2E63BC4D-D3E9-41A5-BB07-2FAC4CDC5F1D}" dt="2025-02-09T06:40:05.111" v="2102" actId="26606"/>
          <ac:spMkLst>
            <pc:docMk/>
            <pc:sldMk cId="2474762719" sldId="317"/>
            <ac:spMk id="13" creationId="{58B53A5F-63B3-4E86-93F7-275390D707F1}"/>
          </ac:spMkLst>
        </pc:spChg>
        <pc:graphicFrameChg chg="add mod">
          <ac:chgData name="Corrie Koeijers" userId="11ba2d47b8384d73" providerId="LiveId" clId="{2E63BC4D-D3E9-41A5-BB07-2FAC4CDC5F1D}" dt="2025-03-15T02:00:49.611" v="6591" actId="1076"/>
          <ac:graphicFrameMkLst>
            <pc:docMk/>
            <pc:sldMk cId="2474762719" sldId="317"/>
            <ac:graphicFrameMk id="5" creationId="{1C0A7414-F006-95FF-D2CD-E3080B0852D0}"/>
          </ac:graphicFrameMkLst>
        </pc:graphicFrameChg>
      </pc:sldChg>
      <pc:sldChg chg="addSp delSp modSp new mod setBg">
        <pc:chgData name="Corrie Koeijers" userId="11ba2d47b8384d73" providerId="LiveId" clId="{2E63BC4D-D3E9-41A5-BB07-2FAC4CDC5F1D}" dt="2025-02-09T07:10:51.899" v="3846" actId="20577"/>
        <pc:sldMkLst>
          <pc:docMk/>
          <pc:sldMk cId="3576354485" sldId="318"/>
        </pc:sldMkLst>
        <pc:spChg chg="mod">
          <ac:chgData name="Corrie Koeijers" userId="11ba2d47b8384d73" providerId="LiveId" clId="{2E63BC4D-D3E9-41A5-BB07-2FAC4CDC5F1D}" dt="2025-02-09T07:10:51.899" v="3846" actId="20577"/>
          <ac:spMkLst>
            <pc:docMk/>
            <pc:sldMk cId="3576354485" sldId="318"/>
            <ac:spMk id="2" creationId="{C7AD6CEB-3283-B1B9-FFEB-29FA8730CB02}"/>
          </ac:spMkLst>
        </pc:spChg>
        <pc:spChg chg="add">
          <ac:chgData name="Corrie Koeijers" userId="11ba2d47b8384d73" providerId="LiveId" clId="{2E63BC4D-D3E9-41A5-BB07-2FAC4CDC5F1D}" dt="2025-02-09T06:50:58.108" v="2509" actId="26606"/>
          <ac:spMkLst>
            <pc:docMk/>
            <pc:sldMk cId="3576354485" sldId="318"/>
            <ac:spMk id="1031" creationId="{904DB13E-F722-4ED6-BB00-556651E95281}"/>
          </ac:spMkLst>
        </pc:spChg>
        <pc:spChg chg="add">
          <ac:chgData name="Corrie Koeijers" userId="11ba2d47b8384d73" providerId="LiveId" clId="{2E63BC4D-D3E9-41A5-BB07-2FAC4CDC5F1D}" dt="2025-02-09T06:50:58.108" v="2509" actId="26606"/>
          <ac:spMkLst>
            <pc:docMk/>
            <pc:sldMk cId="3576354485" sldId="318"/>
            <ac:spMk id="1033" creationId="{1E8D93C5-28EB-42D0-86CE-D804955653CC}"/>
          </ac:spMkLst>
        </pc:spChg>
        <pc:spChg chg="add">
          <ac:chgData name="Corrie Koeijers" userId="11ba2d47b8384d73" providerId="LiveId" clId="{2E63BC4D-D3E9-41A5-BB07-2FAC4CDC5F1D}" dt="2025-02-09T06:50:58.108" v="2509" actId="26606"/>
          <ac:spMkLst>
            <pc:docMk/>
            <pc:sldMk cId="3576354485" sldId="318"/>
            <ac:spMk id="1035" creationId="{AB1B1E7D-F76D-4744-AF85-239E6998A4C5}"/>
          </ac:spMkLst>
        </pc:spChg>
        <pc:spChg chg="add">
          <ac:chgData name="Corrie Koeijers" userId="11ba2d47b8384d73" providerId="LiveId" clId="{2E63BC4D-D3E9-41A5-BB07-2FAC4CDC5F1D}" dt="2025-02-09T06:50:58.108" v="2509" actId="26606"/>
          <ac:spMkLst>
            <pc:docMk/>
            <pc:sldMk cId="3576354485" sldId="318"/>
            <ac:spMk id="1037" creationId="{3BB65211-00DB-45B6-A223-033B2D19CBE8}"/>
          </ac:spMkLst>
        </pc:spChg>
        <pc:spChg chg="add">
          <ac:chgData name="Corrie Koeijers" userId="11ba2d47b8384d73" providerId="LiveId" clId="{2E63BC4D-D3E9-41A5-BB07-2FAC4CDC5F1D}" dt="2025-02-09T06:50:58.108" v="2509" actId="26606"/>
          <ac:spMkLst>
            <pc:docMk/>
            <pc:sldMk cId="3576354485" sldId="318"/>
            <ac:spMk id="1044" creationId="{56F7F177-4AE8-4934-A7F6-B3910259F21E}"/>
          </ac:spMkLst>
        </pc:spChg>
        <pc:spChg chg="add">
          <ac:chgData name="Corrie Koeijers" userId="11ba2d47b8384d73" providerId="LiveId" clId="{2E63BC4D-D3E9-41A5-BB07-2FAC4CDC5F1D}" dt="2025-02-09T06:50:58.108" v="2509" actId="26606"/>
          <ac:spMkLst>
            <pc:docMk/>
            <pc:sldMk cId="3576354485" sldId="318"/>
            <ac:spMk id="1046" creationId="{1DAC2350-FA6C-4B24-9A17-926C160E8CD9}"/>
          </ac:spMkLst>
        </pc:spChg>
        <pc:spChg chg="add">
          <ac:chgData name="Corrie Koeijers" userId="11ba2d47b8384d73" providerId="LiveId" clId="{2E63BC4D-D3E9-41A5-BB07-2FAC4CDC5F1D}" dt="2025-02-09T06:50:58.108" v="2509" actId="26606"/>
          <ac:spMkLst>
            <pc:docMk/>
            <pc:sldMk cId="3576354485" sldId="318"/>
            <ac:spMk id="1048" creationId="{2A637C44-0146-4C54-A1A1-57BC8E6C3C2B}"/>
          </ac:spMkLst>
        </pc:spChg>
        <pc:spChg chg="add">
          <ac:chgData name="Corrie Koeijers" userId="11ba2d47b8384d73" providerId="LiveId" clId="{2E63BC4D-D3E9-41A5-BB07-2FAC4CDC5F1D}" dt="2025-02-09T06:50:58.108" v="2509" actId="26606"/>
          <ac:spMkLst>
            <pc:docMk/>
            <pc:sldMk cId="3576354485" sldId="318"/>
            <ac:spMk id="1050" creationId="{6AB310E7-DE5C-4964-8CBB-E87A22B5BD59}"/>
          </ac:spMkLst>
        </pc:spChg>
        <pc:picChg chg="add mod">
          <ac:chgData name="Corrie Koeijers" userId="11ba2d47b8384d73" providerId="LiveId" clId="{2E63BC4D-D3E9-41A5-BB07-2FAC4CDC5F1D}" dt="2025-02-09T06:50:58.108" v="2509" actId="26606"/>
          <ac:picMkLst>
            <pc:docMk/>
            <pc:sldMk cId="3576354485" sldId="318"/>
            <ac:picMk id="1026" creationId="{81F649AD-6DFC-1F98-B752-BB5A341D8036}"/>
          </ac:picMkLst>
        </pc:picChg>
      </pc:sldChg>
      <pc:sldChg chg="addSp modSp new mod">
        <pc:chgData name="Corrie Koeijers" userId="11ba2d47b8384d73" providerId="LiveId" clId="{2E63BC4D-D3E9-41A5-BB07-2FAC4CDC5F1D}" dt="2025-02-09T07:27:27.663" v="4519" actId="1076"/>
        <pc:sldMkLst>
          <pc:docMk/>
          <pc:sldMk cId="3377837156" sldId="319"/>
        </pc:sldMkLst>
        <pc:spChg chg="mod">
          <ac:chgData name="Corrie Koeijers" userId="11ba2d47b8384d73" providerId="LiveId" clId="{2E63BC4D-D3E9-41A5-BB07-2FAC4CDC5F1D}" dt="2025-02-09T06:52:14.284" v="2527" actId="20577"/>
          <ac:spMkLst>
            <pc:docMk/>
            <pc:sldMk cId="3377837156" sldId="319"/>
            <ac:spMk id="2" creationId="{5646D6EE-E7F3-E8C5-06BF-4C9EC26EC66D}"/>
          </ac:spMkLst>
        </pc:spChg>
        <pc:spChg chg="mod">
          <ac:chgData name="Corrie Koeijers" userId="11ba2d47b8384d73" providerId="LiveId" clId="{2E63BC4D-D3E9-41A5-BB07-2FAC4CDC5F1D}" dt="2025-02-09T07:13:59.315" v="3973" actId="20577"/>
          <ac:spMkLst>
            <pc:docMk/>
            <pc:sldMk cId="3377837156" sldId="319"/>
            <ac:spMk id="3" creationId="{3AF445B2-8A59-C932-CDB6-66DE8DEB5632}"/>
          </ac:spMkLst>
        </pc:spChg>
        <pc:picChg chg="add mod">
          <ac:chgData name="Corrie Koeijers" userId="11ba2d47b8384d73" providerId="LiveId" clId="{2E63BC4D-D3E9-41A5-BB07-2FAC4CDC5F1D}" dt="2025-02-09T07:27:27.663" v="4519" actId="1076"/>
          <ac:picMkLst>
            <pc:docMk/>
            <pc:sldMk cId="3377837156" sldId="319"/>
            <ac:picMk id="2050" creationId="{78D3FC47-0EEF-9D5A-D924-FAA40E488040}"/>
          </ac:picMkLst>
        </pc:picChg>
      </pc:sldChg>
      <pc:sldChg chg="addSp delSp modSp new mod setBg delDesignElem chgLayout">
        <pc:chgData name="Corrie Koeijers" userId="11ba2d47b8384d73" providerId="LiveId" clId="{2E63BC4D-D3E9-41A5-BB07-2FAC4CDC5F1D}" dt="2025-02-12T06:11:54.129" v="6469" actId="26606"/>
        <pc:sldMkLst>
          <pc:docMk/>
          <pc:sldMk cId="1335197315" sldId="320"/>
        </pc:sldMkLst>
        <pc:spChg chg="mod ord">
          <ac:chgData name="Corrie Koeijers" userId="11ba2d47b8384d73" providerId="LiveId" clId="{2E63BC4D-D3E9-41A5-BB07-2FAC4CDC5F1D}" dt="2025-02-12T06:11:54.129" v="6469" actId="26606"/>
          <ac:spMkLst>
            <pc:docMk/>
            <pc:sldMk cId="1335197315" sldId="320"/>
            <ac:spMk id="2" creationId="{89B70B0B-7404-97C1-E0B9-B9AEC155A726}"/>
          </ac:spMkLst>
        </pc:spChg>
        <pc:spChg chg="add">
          <ac:chgData name="Corrie Koeijers" userId="11ba2d47b8384d73" providerId="LiveId" clId="{2E63BC4D-D3E9-41A5-BB07-2FAC4CDC5F1D}" dt="2025-02-12T06:11:54.129" v="6469" actId="26606"/>
          <ac:spMkLst>
            <pc:docMk/>
            <pc:sldMk cId="1335197315" sldId="320"/>
            <ac:spMk id="19" creationId="{A2AD6B69-E0A0-476D-9EE1-6B69F04C59F8}"/>
          </ac:spMkLst>
        </pc:spChg>
        <pc:spChg chg="add">
          <ac:chgData name="Corrie Koeijers" userId="11ba2d47b8384d73" providerId="LiveId" clId="{2E63BC4D-D3E9-41A5-BB07-2FAC4CDC5F1D}" dt="2025-02-12T06:11:54.129" v="6469" actId="26606"/>
          <ac:spMkLst>
            <pc:docMk/>
            <pc:sldMk cId="1335197315" sldId="320"/>
            <ac:spMk id="21" creationId="{16BE10A1-AD5F-4AB3-8A94-41D62B494ADB}"/>
          </ac:spMkLst>
        </pc:spChg>
        <pc:spChg chg="add">
          <ac:chgData name="Corrie Koeijers" userId="11ba2d47b8384d73" providerId="LiveId" clId="{2E63BC4D-D3E9-41A5-BB07-2FAC4CDC5F1D}" dt="2025-02-12T06:11:54.129" v="6469" actId="26606"/>
          <ac:spMkLst>
            <pc:docMk/>
            <pc:sldMk cId="1335197315" sldId="320"/>
            <ac:spMk id="23" creationId="{5684BFFE-6A90-4311-ACD5-B34177D46462}"/>
          </ac:spMkLst>
        </pc:spChg>
        <pc:graphicFrameChg chg="add mod ord modGraphic">
          <ac:chgData name="Corrie Koeijers" userId="11ba2d47b8384d73" providerId="LiveId" clId="{2E63BC4D-D3E9-41A5-BB07-2FAC4CDC5F1D}" dt="2025-02-12T06:11:54.129" v="6469" actId="26606"/>
          <ac:graphicFrameMkLst>
            <pc:docMk/>
            <pc:sldMk cId="1335197315" sldId="320"/>
            <ac:graphicFrameMk id="5" creationId="{5B332035-9855-3DF1-F61D-429EA22EEBF7}"/>
          </ac:graphicFrameMkLst>
        </pc:graphicFrameChg>
      </pc:sldChg>
      <pc:sldChg chg="new del">
        <pc:chgData name="Corrie Koeijers" userId="11ba2d47b8384d73" providerId="LiveId" clId="{2E63BC4D-D3E9-41A5-BB07-2FAC4CDC5F1D}" dt="2025-02-09T07:59:20.311" v="5240" actId="2696"/>
        <pc:sldMkLst>
          <pc:docMk/>
          <pc:sldMk cId="40131250" sldId="321"/>
        </pc:sldMkLst>
      </pc:sldChg>
      <pc:sldChg chg="addSp delSp modSp new del mod chgLayout">
        <pc:chgData name="Corrie Koeijers" userId="11ba2d47b8384d73" providerId="LiveId" clId="{2E63BC4D-D3E9-41A5-BB07-2FAC4CDC5F1D}" dt="2025-02-09T07:43:21.102" v="4952" actId="2696"/>
        <pc:sldMkLst>
          <pc:docMk/>
          <pc:sldMk cId="1223062135" sldId="321"/>
        </pc:sldMkLst>
      </pc:sldChg>
      <pc:sldChg chg="addSp delSp modSp new mod setBg">
        <pc:chgData name="Corrie Koeijers" userId="11ba2d47b8384d73" providerId="LiveId" clId="{2E63BC4D-D3E9-41A5-BB07-2FAC4CDC5F1D}" dt="2025-02-12T06:01:15.808" v="5890" actId="26606"/>
        <pc:sldMkLst>
          <pc:docMk/>
          <pc:sldMk cId="3756714364" sldId="321"/>
        </pc:sldMkLst>
        <pc:spChg chg="mod">
          <ac:chgData name="Corrie Koeijers" userId="11ba2d47b8384d73" providerId="LiveId" clId="{2E63BC4D-D3E9-41A5-BB07-2FAC4CDC5F1D}" dt="2025-02-12T06:01:15.808" v="5890" actId="26606"/>
          <ac:spMkLst>
            <pc:docMk/>
            <pc:sldMk cId="3756714364" sldId="321"/>
            <ac:spMk id="3" creationId="{7C54CAD5-280D-F7C3-37ED-F05A459E7CBA}"/>
          </ac:spMkLst>
        </pc:spChg>
        <pc:spChg chg="mod">
          <ac:chgData name="Corrie Koeijers" userId="11ba2d47b8384d73" providerId="LiveId" clId="{2E63BC4D-D3E9-41A5-BB07-2FAC4CDC5F1D}" dt="2025-02-12T06:01:15.808" v="5890" actId="26606"/>
          <ac:spMkLst>
            <pc:docMk/>
            <pc:sldMk cId="3756714364" sldId="321"/>
            <ac:spMk id="4" creationId="{7C19A08D-C82F-18FE-AB4E-07C118937454}"/>
          </ac:spMkLst>
        </pc:spChg>
        <pc:spChg chg="add">
          <ac:chgData name="Corrie Koeijers" userId="11ba2d47b8384d73" providerId="LiveId" clId="{2E63BC4D-D3E9-41A5-BB07-2FAC4CDC5F1D}" dt="2025-02-12T06:01:15.808" v="5890" actId="26606"/>
          <ac:spMkLst>
            <pc:docMk/>
            <pc:sldMk cId="3756714364" sldId="321"/>
            <ac:spMk id="11" creationId="{1E94681D-2A4C-4A8D-B9B5-31D440D0328D}"/>
          </ac:spMkLst>
        </pc:spChg>
        <pc:spChg chg="add">
          <ac:chgData name="Corrie Koeijers" userId="11ba2d47b8384d73" providerId="LiveId" clId="{2E63BC4D-D3E9-41A5-BB07-2FAC4CDC5F1D}" dt="2025-02-12T06:01:15.808" v="5890" actId="26606"/>
          <ac:spMkLst>
            <pc:docMk/>
            <pc:sldMk cId="3756714364" sldId="321"/>
            <ac:spMk id="13" creationId="{FB65ABA3-820C-4D75-9437-9EFA1ADFE134}"/>
          </ac:spMkLst>
        </pc:spChg>
        <pc:spChg chg="add">
          <ac:chgData name="Corrie Koeijers" userId="11ba2d47b8384d73" providerId="LiveId" clId="{2E63BC4D-D3E9-41A5-BB07-2FAC4CDC5F1D}" dt="2025-02-12T06:01:15.808" v="5890" actId="26606"/>
          <ac:spMkLst>
            <pc:docMk/>
            <pc:sldMk cId="3756714364" sldId="321"/>
            <ac:spMk id="15" creationId="{036BF2FB-90D8-48DB-BD34-D040CDCFF208}"/>
          </ac:spMkLst>
        </pc:spChg>
        <pc:spChg chg="add">
          <ac:chgData name="Corrie Koeijers" userId="11ba2d47b8384d73" providerId="LiveId" clId="{2E63BC4D-D3E9-41A5-BB07-2FAC4CDC5F1D}" dt="2025-02-12T06:01:15.808" v="5890" actId="26606"/>
          <ac:spMkLst>
            <pc:docMk/>
            <pc:sldMk cId="3756714364" sldId="321"/>
            <ac:spMk id="17" creationId="{78632963-757B-40C2-BB84-FC6107A54DAD}"/>
          </ac:spMkLst>
        </pc:spChg>
        <pc:spChg chg="add">
          <ac:chgData name="Corrie Koeijers" userId="11ba2d47b8384d73" providerId="LiveId" clId="{2E63BC4D-D3E9-41A5-BB07-2FAC4CDC5F1D}" dt="2025-02-12T06:01:15.808" v="5890" actId="26606"/>
          <ac:spMkLst>
            <pc:docMk/>
            <pc:sldMk cId="3756714364" sldId="321"/>
            <ac:spMk id="19" creationId="{EE0D13DB-D099-4541-888D-DE0186F1C8F0}"/>
          </ac:spMkLst>
        </pc:spChg>
        <pc:spChg chg="add">
          <ac:chgData name="Corrie Koeijers" userId="11ba2d47b8384d73" providerId="LiveId" clId="{2E63BC4D-D3E9-41A5-BB07-2FAC4CDC5F1D}" dt="2025-02-12T06:01:15.808" v="5890" actId="26606"/>
          <ac:spMkLst>
            <pc:docMk/>
            <pc:sldMk cId="3756714364" sldId="321"/>
            <ac:spMk id="21" creationId="{2853AE55-7E35-44B0-89F1-3F52B262AF33}"/>
          </ac:spMkLst>
        </pc:spChg>
        <pc:spChg chg="add">
          <ac:chgData name="Corrie Koeijers" userId="11ba2d47b8384d73" providerId="LiveId" clId="{2E63BC4D-D3E9-41A5-BB07-2FAC4CDC5F1D}" dt="2025-02-12T06:01:15.808" v="5890" actId="26606"/>
          <ac:spMkLst>
            <pc:docMk/>
            <pc:sldMk cId="3756714364" sldId="321"/>
            <ac:spMk id="23" creationId="{DBC4BE4D-4B50-4F51-9F85-4B5D60B02D81}"/>
          </ac:spMkLst>
        </pc:spChg>
        <pc:picChg chg="add mod">
          <ac:chgData name="Corrie Koeijers" userId="11ba2d47b8384d73" providerId="LiveId" clId="{2E63BC4D-D3E9-41A5-BB07-2FAC4CDC5F1D}" dt="2025-02-12T06:01:15.808" v="5890" actId="26606"/>
          <ac:picMkLst>
            <pc:docMk/>
            <pc:sldMk cId="3756714364" sldId="321"/>
            <ac:picMk id="6" creationId="{10385A24-B19E-E22F-7C04-1669A88A4F79}"/>
          </ac:picMkLst>
        </pc:picChg>
      </pc:sldChg>
      <pc:sldChg chg="addSp delSp modSp new mod setBg">
        <pc:chgData name="Corrie Koeijers" userId="11ba2d47b8384d73" providerId="LiveId" clId="{2E63BC4D-D3E9-41A5-BB07-2FAC4CDC5F1D}" dt="2025-02-12T06:06:55.635" v="6131" actId="26606"/>
        <pc:sldMkLst>
          <pc:docMk/>
          <pc:sldMk cId="1840870925" sldId="322"/>
        </pc:sldMkLst>
        <pc:spChg chg="mod">
          <ac:chgData name="Corrie Koeijers" userId="11ba2d47b8384d73" providerId="LiveId" clId="{2E63BC4D-D3E9-41A5-BB07-2FAC4CDC5F1D}" dt="2025-02-12T06:06:55.635" v="6131" actId="26606"/>
          <ac:spMkLst>
            <pc:docMk/>
            <pc:sldMk cId="1840870925" sldId="322"/>
            <ac:spMk id="3" creationId="{30CC7A0A-633D-73E9-66D4-B9BEAF1B08E9}"/>
          </ac:spMkLst>
        </pc:spChg>
        <pc:spChg chg="mod">
          <ac:chgData name="Corrie Koeijers" userId="11ba2d47b8384d73" providerId="LiveId" clId="{2E63BC4D-D3E9-41A5-BB07-2FAC4CDC5F1D}" dt="2025-02-12T06:06:55.635" v="6131" actId="26606"/>
          <ac:spMkLst>
            <pc:docMk/>
            <pc:sldMk cId="1840870925" sldId="322"/>
            <ac:spMk id="4" creationId="{BE062CEA-0166-6DD6-FE73-AF667C0B91EF}"/>
          </ac:spMkLst>
        </pc:spChg>
        <pc:spChg chg="add">
          <ac:chgData name="Corrie Koeijers" userId="11ba2d47b8384d73" providerId="LiveId" clId="{2E63BC4D-D3E9-41A5-BB07-2FAC4CDC5F1D}" dt="2025-02-12T06:06:55.635" v="6131" actId="26606"/>
          <ac:spMkLst>
            <pc:docMk/>
            <pc:sldMk cId="1840870925" sldId="322"/>
            <ac:spMk id="11" creationId="{1E94681D-2A4C-4A8D-B9B5-31D440D0328D}"/>
          </ac:spMkLst>
        </pc:spChg>
        <pc:spChg chg="add">
          <ac:chgData name="Corrie Koeijers" userId="11ba2d47b8384d73" providerId="LiveId" clId="{2E63BC4D-D3E9-41A5-BB07-2FAC4CDC5F1D}" dt="2025-02-12T06:06:55.635" v="6131" actId="26606"/>
          <ac:spMkLst>
            <pc:docMk/>
            <pc:sldMk cId="1840870925" sldId="322"/>
            <ac:spMk id="13" creationId="{FB65ABA3-820C-4D75-9437-9EFA1ADFE134}"/>
          </ac:spMkLst>
        </pc:spChg>
        <pc:spChg chg="add">
          <ac:chgData name="Corrie Koeijers" userId="11ba2d47b8384d73" providerId="LiveId" clId="{2E63BC4D-D3E9-41A5-BB07-2FAC4CDC5F1D}" dt="2025-02-12T06:06:55.635" v="6131" actId="26606"/>
          <ac:spMkLst>
            <pc:docMk/>
            <pc:sldMk cId="1840870925" sldId="322"/>
            <ac:spMk id="15" creationId="{036BF2FB-90D8-48DB-BD34-D040CDCFF208}"/>
          </ac:spMkLst>
        </pc:spChg>
        <pc:spChg chg="add">
          <ac:chgData name="Corrie Koeijers" userId="11ba2d47b8384d73" providerId="LiveId" clId="{2E63BC4D-D3E9-41A5-BB07-2FAC4CDC5F1D}" dt="2025-02-12T06:06:55.635" v="6131" actId="26606"/>
          <ac:spMkLst>
            <pc:docMk/>
            <pc:sldMk cId="1840870925" sldId="322"/>
            <ac:spMk id="17" creationId="{B6EE7E08-B389-43E5-B019-1B0A8ACBBD93}"/>
          </ac:spMkLst>
        </pc:spChg>
        <pc:spChg chg="add">
          <ac:chgData name="Corrie Koeijers" userId="11ba2d47b8384d73" providerId="LiveId" clId="{2E63BC4D-D3E9-41A5-BB07-2FAC4CDC5F1D}" dt="2025-02-12T06:06:55.635" v="6131" actId="26606"/>
          <ac:spMkLst>
            <pc:docMk/>
            <pc:sldMk cId="1840870925" sldId="322"/>
            <ac:spMk id="19" creationId="{E60D94A5-8A09-4BAB-8F7C-69BC34C54DDE}"/>
          </ac:spMkLst>
        </pc:spChg>
        <pc:spChg chg="add">
          <ac:chgData name="Corrie Koeijers" userId="11ba2d47b8384d73" providerId="LiveId" clId="{2E63BC4D-D3E9-41A5-BB07-2FAC4CDC5F1D}" dt="2025-02-12T06:06:55.635" v="6131" actId="26606"/>
          <ac:spMkLst>
            <pc:docMk/>
            <pc:sldMk cId="1840870925" sldId="322"/>
            <ac:spMk id="21" creationId="{7A1AE32B-3A6E-4C5E-8FEB-73861B9A26B5}"/>
          </ac:spMkLst>
        </pc:spChg>
        <pc:picChg chg="add mod">
          <ac:chgData name="Corrie Koeijers" userId="11ba2d47b8384d73" providerId="LiveId" clId="{2E63BC4D-D3E9-41A5-BB07-2FAC4CDC5F1D}" dt="2025-02-12T06:06:55.635" v="6131" actId="26606"/>
          <ac:picMkLst>
            <pc:docMk/>
            <pc:sldMk cId="1840870925" sldId="322"/>
            <ac:picMk id="6" creationId="{838B9409-3C9A-DAA3-EDCC-F91334C85D20}"/>
          </ac:picMkLst>
        </pc:picChg>
      </pc:sldChg>
      <pc:sldChg chg="addSp delSp modSp new mod setBg">
        <pc:chgData name="Corrie Koeijers" userId="11ba2d47b8384d73" providerId="LiveId" clId="{2E63BC4D-D3E9-41A5-BB07-2FAC4CDC5F1D}" dt="2025-02-12T06:11:05.711" v="6467" actId="26606"/>
        <pc:sldMkLst>
          <pc:docMk/>
          <pc:sldMk cId="1764156136" sldId="323"/>
        </pc:sldMkLst>
        <pc:spChg chg="mod">
          <ac:chgData name="Corrie Koeijers" userId="11ba2d47b8384d73" providerId="LiveId" clId="{2E63BC4D-D3E9-41A5-BB07-2FAC4CDC5F1D}" dt="2025-02-12T06:11:05.711" v="6467" actId="26606"/>
          <ac:spMkLst>
            <pc:docMk/>
            <pc:sldMk cId="1764156136" sldId="323"/>
            <ac:spMk id="3" creationId="{DD1049A0-92D4-E43E-2CDC-014629E983F1}"/>
          </ac:spMkLst>
        </pc:spChg>
        <pc:spChg chg="mod">
          <ac:chgData name="Corrie Koeijers" userId="11ba2d47b8384d73" providerId="LiveId" clId="{2E63BC4D-D3E9-41A5-BB07-2FAC4CDC5F1D}" dt="2025-02-12T06:11:05.711" v="6467" actId="26606"/>
          <ac:spMkLst>
            <pc:docMk/>
            <pc:sldMk cId="1764156136" sldId="323"/>
            <ac:spMk id="4" creationId="{2647BE33-F00E-B953-E6B5-04291EDE3640}"/>
          </ac:spMkLst>
        </pc:spChg>
        <pc:spChg chg="add">
          <ac:chgData name="Corrie Koeijers" userId="11ba2d47b8384d73" providerId="LiveId" clId="{2E63BC4D-D3E9-41A5-BB07-2FAC4CDC5F1D}" dt="2025-02-12T06:11:05.711" v="6467" actId="26606"/>
          <ac:spMkLst>
            <pc:docMk/>
            <pc:sldMk cId="1764156136" sldId="323"/>
            <ac:spMk id="11" creationId="{1E94681D-2A4C-4A8D-B9B5-31D440D0328D}"/>
          </ac:spMkLst>
        </pc:spChg>
        <pc:spChg chg="add">
          <ac:chgData name="Corrie Koeijers" userId="11ba2d47b8384d73" providerId="LiveId" clId="{2E63BC4D-D3E9-41A5-BB07-2FAC4CDC5F1D}" dt="2025-02-12T06:11:05.711" v="6467" actId="26606"/>
          <ac:spMkLst>
            <pc:docMk/>
            <pc:sldMk cId="1764156136" sldId="323"/>
            <ac:spMk id="13" creationId="{FB65ABA3-820C-4D75-9437-9EFA1ADFE134}"/>
          </ac:spMkLst>
        </pc:spChg>
        <pc:spChg chg="add">
          <ac:chgData name="Corrie Koeijers" userId="11ba2d47b8384d73" providerId="LiveId" clId="{2E63BC4D-D3E9-41A5-BB07-2FAC4CDC5F1D}" dt="2025-02-12T06:11:05.711" v="6467" actId="26606"/>
          <ac:spMkLst>
            <pc:docMk/>
            <pc:sldMk cId="1764156136" sldId="323"/>
            <ac:spMk id="15" creationId="{036BF2FB-90D8-48DB-BD34-D040CDCFF208}"/>
          </ac:spMkLst>
        </pc:spChg>
        <pc:spChg chg="add">
          <ac:chgData name="Corrie Koeijers" userId="11ba2d47b8384d73" providerId="LiveId" clId="{2E63BC4D-D3E9-41A5-BB07-2FAC4CDC5F1D}" dt="2025-02-12T06:11:05.711" v="6467" actId="26606"/>
          <ac:spMkLst>
            <pc:docMk/>
            <pc:sldMk cId="1764156136" sldId="323"/>
            <ac:spMk id="17" creationId="{B6EE7E08-B389-43E5-B019-1B0A8ACBBD93}"/>
          </ac:spMkLst>
        </pc:spChg>
        <pc:spChg chg="add">
          <ac:chgData name="Corrie Koeijers" userId="11ba2d47b8384d73" providerId="LiveId" clId="{2E63BC4D-D3E9-41A5-BB07-2FAC4CDC5F1D}" dt="2025-02-12T06:11:05.711" v="6467" actId="26606"/>
          <ac:spMkLst>
            <pc:docMk/>
            <pc:sldMk cId="1764156136" sldId="323"/>
            <ac:spMk id="19" creationId="{E60D94A5-8A09-4BAB-8F7C-69BC34C54DDE}"/>
          </ac:spMkLst>
        </pc:spChg>
        <pc:spChg chg="add">
          <ac:chgData name="Corrie Koeijers" userId="11ba2d47b8384d73" providerId="LiveId" clId="{2E63BC4D-D3E9-41A5-BB07-2FAC4CDC5F1D}" dt="2025-02-12T06:11:05.711" v="6467" actId="26606"/>
          <ac:spMkLst>
            <pc:docMk/>
            <pc:sldMk cId="1764156136" sldId="323"/>
            <ac:spMk id="21" creationId="{7A1AE32B-3A6E-4C5E-8FEB-73861B9A26B5}"/>
          </ac:spMkLst>
        </pc:spChg>
        <pc:picChg chg="add mod">
          <ac:chgData name="Corrie Koeijers" userId="11ba2d47b8384d73" providerId="LiveId" clId="{2E63BC4D-D3E9-41A5-BB07-2FAC4CDC5F1D}" dt="2025-02-12T06:11:05.711" v="6467" actId="26606"/>
          <ac:picMkLst>
            <pc:docMk/>
            <pc:sldMk cId="1764156136" sldId="323"/>
            <ac:picMk id="6" creationId="{E031D9A1-E844-48B6-3192-5648F605873A}"/>
          </ac:picMkLst>
        </pc:picChg>
      </pc:sldChg>
      <pc:sldChg chg="addSp delSp modSp new mod ord setBg delAnim modAnim setClrOvrMap">
        <pc:chgData name="Corrie Koeijers" userId="11ba2d47b8384d73" providerId="LiveId" clId="{2E63BC4D-D3E9-41A5-BB07-2FAC4CDC5F1D}" dt="2025-03-15T03:08:08.855" v="6633" actId="1076"/>
        <pc:sldMkLst>
          <pc:docMk/>
          <pc:sldMk cId="917529970" sldId="324"/>
        </pc:sldMkLst>
        <pc:spChg chg="mod">
          <ac:chgData name="Corrie Koeijers" userId="11ba2d47b8384d73" providerId="LiveId" clId="{2E63BC4D-D3E9-41A5-BB07-2FAC4CDC5F1D}" dt="2025-03-14T09:02:10.992" v="6553" actId="20577"/>
          <ac:spMkLst>
            <pc:docMk/>
            <pc:sldMk cId="917529970" sldId="324"/>
            <ac:spMk id="2" creationId="{9EEA326E-1E7D-74F2-71E7-B2A8DFC2319F}"/>
          </ac:spMkLst>
        </pc:spChg>
        <pc:spChg chg="mod">
          <ac:chgData name="Corrie Koeijers" userId="11ba2d47b8384d73" providerId="LiveId" clId="{2E63BC4D-D3E9-41A5-BB07-2FAC4CDC5F1D}" dt="2025-03-14T08:42:35.783" v="6542" actId="255"/>
          <ac:spMkLst>
            <pc:docMk/>
            <pc:sldMk cId="917529970" sldId="324"/>
            <ac:spMk id="3" creationId="{17E24E87-6C66-0D52-1927-0F4AB73EAF5D}"/>
          </ac:spMkLst>
        </pc:spChg>
        <pc:spChg chg="add mod ord">
          <ac:chgData name="Corrie Koeijers" userId="11ba2d47b8384d73" providerId="LiveId" clId="{2E63BC4D-D3E9-41A5-BB07-2FAC4CDC5F1D}" dt="2025-03-14T08:40:02.684" v="6525" actId="26606"/>
          <ac:spMkLst>
            <pc:docMk/>
            <pc:sldMk cId="917529970" sldId="324"/>
            <ac:spMk id="5" creationId="{CD918F9D-BD71-57BF-47EE-445DC5BD7CC6}"/>
          </ac:spMkLst>
        </pc:spChg>
        <pc:spChg chg="add mod">
          <ac:chgData name="Corrie Koeijers" userId="11ba2d47b8384d73" providerId="LiveId" clId="{2E63BC4D-D3E9-41A5-BB07-2FAC4CDC5F1D}" dt="2025-03-15T03:08:08.855" v="6633" actId="1076"/>
          <ac:spMkLst>
            <pc:docMk/>
            <pc:sldMk cId="917529970" sldId="324"/>
            <ac:spMk id="8" creationId="{14D4E9F2-A84D-9BFA-F542-565069CDBB41}"/>
          </ac:spMkLst>
        </pc:spChg>
        <pc:spChg chg="add del">
          <ac:chgData name="Corrie Koeijers" userId="11ba2d47b8384d73" providerId="LiveId" clId="{2E63BC4D-D3E9-41A5-BB07-2FAC4CDC5F1D}" dt="2025-03-14T08:41:32.164" v="6539" actId="26606"/>
          <ac:spMkLst>
            <pc:docMk/>
            <pc:sldMk cId="917529970" sldId="324"/>
            <ac:spMk id="10" creationId="{EA4E4267-CAF0-4C38-8DC6-CD3B1A9F046E}"/>
          </ac:spMkLst>
        </pc:spChg>
        <pc:spChg chg="add del">
          <ac:chgData name="Corrie Koeijers" userId="11ba2d47b8384d73" providerId="LiveId" clId="{2E63BC4D-D3E9-41A5-BB07-2FAC4CDC5F1D}" dt="2025-03-14T08:41:32.164" v="6539" actId="26606"/>
          <ac:spMkLst>
            <pc:docMk/>
            <pc:sldMk cId="917529970" sldId="324"/>
            <ac:spMk id="12" creationId="{0EE3ACC5-126D-4BA4-8B45-7F0B5B839C51}"/>
          </ac:spMkLst>
        </pc:spChg>
        <pc:spChg chg="add del">
          <ac:chgData name="Corrie Koeijers" userId="11ba2d47b8384d73" providerId="LiveId" clId="{2E63BC4D-D3E9-41A5-BB07-2FAC4CDC5F1D}" dt="2025-03-14T08:41:32.164" v="6539" actId="26606"/>
          <ac:spMkLst>
            <pc:docMk/>
            <pc:sldMk cId="917529970" sldId="324"/>
            <ac:spMk id="14" creationId="{AB2868F7-FE10-4289-A5BD-90763C7A2F5A}"/>
          </ac:spMkLst>
        </pc:spChg>
        <pc:spChg chg="add del">
          <ac:chgData name="Corrie Koeijers" userId="11ba2d47b8384d73" providerId="LiveId" clId="{2E63BC4D-D3E9-41A5-BB07-2FAC4CDC5F1D}" dt="2025-03-14T08:41:32.164" v="6539" actId="26606"/>
          <ac:spMkLst>
            <pc:docMk/>
            <pc:sldMk cId="917529970" sldId="324"/>
            <ac:spMk id="16" creationId="{BD94142C-10EE-487C-A327-404FDF358F22}"/>
          </ac:spMkLst>
        </pc:spChg>
        <pc:spChg chg="add del">
          <ac:chgData name="Corrie Koeijers" userId="11ba2d47b8384d73" providerId="LiveId" clId="{2E63BC4D-D3E9-41A5-BB07-2FAC4CDC5F1D}" dt="2025-03-14T08:41:32.164" v="6539" actId="26606"/>
          <ac:spMkLst>
            <pc:docMk/>
            <pc:sldMk cId="917529970" sldId="324"/>
            <ac:spMk id="18" creationId="{5F7FAC2D-7A74-4939-A917-A1A5AF935685}"/>
          </ac:spMkLst>
        </pc:spChg>
        <pc:spChg chg="add del">
          <ac:chgData name="Corrie Koeijers" userId="11ba2d47b8384d73" providerId="LiveId" clId="{2E63BC4D-D3E9-41A5-BB07-2FAC4CDC5F1D}" dt="2025-03-14T08:41:32.164" v="6539" actId="26606"/>
          <ac:spMkLst>
            <pc:docMk/>
            <pc:sldMk cId="917529970" sldId="324"/>
            <ac:spMk id="20" creationId="{BA53A868-C420-4BAE-9244-EC162AF05CFC}"/>
          </ac:spMkLst>
        </pc:spChg>
        <pc:spChg chg="del">
          <ac:chgData name="Corrie Koeijers" userId="11ba2d47b8384d73" providerId="LiveId" clId="{2E63BC4D-D3E9-41A5-BB07-2FAC4CDC5F1D}" dt="2025-03-14T08:42:21.597" v="6541" actId="26606"/>
          <ac:spMkLst>
            <pc:docMk/>
            <pc:sldMk cId="917529970" sldId="324"/>
            <ac:spMk id="31" creationId="{C8AC92D2-D6DE-4772-A874-5D65F883FCDB}"/>
          </ac:spMkLst>
        </pc:spChg>
        <pc:spChg chg="add del">
          <ac:chgData name="Corrie Koeijers" userId="11ba2d47b8384d73" providerId="LiveId" clId="{2E63BC4D-D3E9-41A5-BB07-2FAC4CDC5F1D}" dt="2025-03-14T08:42:21.597" v="6541" actId="26606"/>
          <ac:spMkLst>
            <pc:docMk/>
            <pc:sldMk cId="917529970" sldId="324"/>
            <ac:spMk id="33" creationId="{0F2E3678-25D0-49F9-9BD6-8D4D605650E5}"/>
          </ac:spMkLst>
        </pc:spChg>
        <pc:spChg chg="add del">
          <ac:chgData name="Corrie Koeijers" userId="11ba2d47b8384d73" providerId="LiveId" clId="{2E63BC4D-D3E9-41A5-BB07-2FAC4CDC5F1D}" dt="2025-03-14T08:42:21.597" v="6541" actId="26606"/>
          <ac:spMkLst>
            <pc:docMk/>
            <pc:sldMk cId="917529970" sldId="324"/>
            <ac:spMk id="35" creationId="{63A45CD5-61B0-48E1-8090-7584418C274A}"/>
          </ac:spMkLst>
        </pc:spChg>
        <pc:spChg chg="add">
          <ac:chgData name="Corrie Koeijers" userId="11ba2d47b8384d73" providerId="LiveId" clId="{2E63BC4D-D3E9-41A5-BB07-2FAC4CDC5F1D}" dt="2025-03-14T08:42:21.597" v="6541" actId="26606"/>
          <ac:spMkLst>
            <pc:docMk/>
            <pc:sldMk cId="917529970" sldId="324"/>
            <ac:spMk id="46" creationId="{BEBBBF70-6ABC-46E8-A293-73A60B8E2EA4}"/>
          </ac:spMkLst>
        </pc:spChg>
        <pc:spChg chg="add">
          <ac:chgData name="Corrie Koeijers" userId="11ba2d47b8384d73" providerId="LiveId" clId="{2E63BC4D-D3E9-41A5-BB07-2FAC4CDC5F1D}" dt="2025-03-14T08:42:21.597" v="6541" actId="26606"/>
          <ac:spMkLst>
            <pc:docMk/>
            <pc:sldMk cId="917529970" sldId="324"/>
            <ac:spMk id="48" creationId="{05388887-43DC-4FAF-9400-7925701AFEE6}"/>
          </ac:spMkLst>
        </pc:spChg>
        <pc:spChg chg="add">
          <ac:chgData name="Corrie Koeijers" userId="11ba2d47b8384d73" providerId="LiveId" clId="{2E63BC4D-D3E9-41A5-BB07-2FAC4CDC5F1D}" dt="2025-03-14T08:42:21.597" v="6541" actId="26606"/>
          <ac:spMkLst>
            <pc:docMk/>
            <pc:sldMk cId="917529970" sldId="324"/>
            <ac:spMk id="50" creationId="{2F2FD4B7-706B-4F5C-A0C7-7D69677C7BFC}"/>
          </ac:spMkLst>
        </pc:spChg>
        <pc:picChg chg="add del mod">
          <ac:chgData name="Corrie Koeijers" userId="11ba2d47b8384d73" providerId="LiveId" clId="{2E63BC4D-D3E9-41A5-BB07-2FAC4CDC5F1D}" dt="2025-03-14T08:52:16.180" v="6548" actId="21"/>
          <ac:picMkLst>
            <pc:docMk/>
            <pc:sldMk cId="917529970" sldId="324"/>
            <ac:picMk id="4" creationId="{3DEB651C-8CA8-5C22-2106-825FEBE217F5}"/>
          </ac:picMkLst>
        </pc:picChg>
        <pc:picChg chg="add mod">
          <ac:chgData name="Corrie Koeijers" userId="11ba2d47b8384d73" providerId="LiveId" clId="{2E63BC4D-D3E9-41A5-BB07-2FAC4CDC5F1D}" dt="2025-03-15T01:46:10.017" v="6554"/>
          <ac:picMkLst>
            <pc:docMk/>
            <pc:sldMk cId="917529970" sldId="324"/>
            <ac:picMk id="4" creationId="{BBA3A1B9-72C6-83DB-908E-16A16D4B1DB2}"/>
          </ac:picMkLst>
        </pc:picChg>
        <pc:cxnChg chg="del">
          <ac:chgData name="Corrie Koeijers" userId="11ba2d47b8384d73" providerId="LiveId" clId="{2E63BC4D-D3E9-41A5-BB07-2FAC4CDC5F1D}" dt="2025-03-14T08:42:21.597" v="6541" actId="26606"/>
          <ac:cxnSpMkLst>
            <pc:docMk/>
            <pc:sldMk cId="917529970" sldId="324"/>
            <ac:cxnSpMk id="39" creationId="{C13D4426-8AD5-43D7-8033-05DBB3BFE65E}"/>
          </ac:cxnSpMkLst>
        </pc:cxnChg>
      </pc:sldChg>
      <pc:sldChg chg="addSp modSp new del mod">
        <pc:chgData name="Corrie Koeijers" userId="11ba2d47b8384d73" providerId="LiveId" clId="{2E63BC4D-D3E9-41A5-BB07-2FAC4CDC5F1D}" dt="2025-03-15T02:02:28.168" v="6592" actId="2696"/>
        <pc:sldMkLst>
          <pc:docMk/>
          <pc:sldMk cId="2293383302" sldId="325"/>
        </pc:sldMkLst>
        <pc:graphicFrameChg chg="add modGraphic">
          <ac:chgData name="Corrie Koeijers" userId="11ba2d47b8384d73" providerId="LiveId" clId="{2E63BC4D-D3E9-41A5-BB07-2FAC4CDC5F1D}" dt="2025-03-14T08:46:12.916" v="6544" actId="1032"/>
          <ac:graphicFrameMkLst>
            <pc:docMk/>
            <pc:sldMk cId="2293383302" sldId="325"/>
            <ac:graphicFrameMk id="2" creationId="{EEB85BBA-E8F5-F197-825E-E44F5A8E6F4A}"/>
          </ac:graphicFrameMkLst>
        </pc:graphicFrameChg>
      </pc:sldChg>
    </pc:docChg>
  </pc:docChgLst>
</pc:chgInfo>
</file>

<file path=ppt/comments/modernComment_13C_66C168AD.xml><?xml version="1.0" encoding="utf-8"?>
<p188:cmLst xmlns:a="http://schemas.openxmlformats.org/drawingml/2006/main" xmlns:r="http://schemas.openxmlformats.org/officeDocument/2006/relationships" xmlns:p188="http://schemas.microsoft.com/office/powerpoint/2018/8/main">
  <p188:cm id="{6FC6CFCF-E9A3-4D6E-81FE-6B34058C5B5B}" authorId="{B10DD910-69B5-4B0B-B761-DEDC0078BEA5}" created="2025-03-15T02:45:12.999">
    <ac:deMkLst xmlns:ac="http://schemas.microsoft.com/office/drawing/2013/main/command">
      <pc:docMk xmlns:pc="http://schemas.microsoft.com/office/powerpoint/2013/main/command"/>
      <pc:sldMk xmlns:pc="http://schemas.microsoft.com/office/powerpoint/2013/main/command" cId="1723951277" sldId="316"/>
      <ac:spMk id="4" creationId="{BE396068-2E1A-FD48-D4DE-4640DF329CC7}"/>
    </ac:deMkLst>
    <p188:txBody>
      <a:bodyPr/>
      <a:lstStyle/>
      <a:p>
        <a:r>
          <a:rPr lang="en-AU"/>
          <a:t>PEACE OF MIND...
Apply for funding early on.
Make an Advanced Health Directive
Complete legal and estate affairs
</a:t>
        </a:r>
      </a:p>
    </p188:txBody>
  </p188:cm>
</p188:cmLst>
</file>

<file path=ppt/diagrams/_rels/data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jpeg"/><Relationship Id="rId15" Type="http://schemas.openxmlformats.org/officeDocument/2006/relationships/image" Target="../media/image20.svg"/><Relationship Id="rId10" Type="http://schemas.openxmlformats.org/officeDocument/2006/relationships/image" Target="../media/image15.png"/><Relationship Id="rId4" Type="http://schemas.openxmlformats.org/officeDocument/2006/relationships/image" Target="../media/image9.svg"/><Relationship Id="rId9" Type="http://schemas.openxmlformats.org/officeDocument/2006/relationships/image" Target="../media/image14.svg"/><Relationship Id="rId14" Type="http://schemas.openxmlformats.org/officeDocument/2006/relationships/image" Target="../media/image19.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jpeg"/><Relationship Id="rId15" Type="http://schemas.openxmlformats.org/officeDocument/2006/relationships/image" Target="../media/image20.svg"/><Relationship Id="rId10" Type="http://schemas.openxmlformats.org/officeDocument/2006/relationships/image" Target="../media/image15.png"/><Relationship Id="rId4" Type="http://schemas.openxmlformats.org/officeDocument/2006/relationships/image" Target="../media/image9.svg"/><Relationship Id="rId9" Type="http://schemas.openxmlformats.org/officeDocument/2006/relationships/image" Target="../media/image14.svg"/><Relationship Id="rId14"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968444-DE38-4579-B17B-893E42112BDC}"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1E188332-A447-4AAA-BD62-7D24B4D0A082}">
      <dgm:prSet/>
      <dgm:spPr/>
      <dgm:t>
        <a:bodyPr/>
        <a:lstStyle/>
        <a:p>
          <a:r>
            <a:rPr lang="en-AU" dirty="0"/>
            <a:t>The patient and their carer</a:t>
          </a:r>
          <a:endParaRPr lang="en-US" dirty="0"/>
        </a:p>
      </dgm:t>
    </dgm:pt>
    <dgm:pt modelId="{4A57335B-D4DB-4E8C-BA56-8E678238D610}" type="parTrans" cxnId="{D352D997-7A95-40CC-B03F-EA12FF6214D1}">
      <dgm:prSet/>
      <dgm:spPr/>
      <dgm:t>
        <a:bodyPr/>
        <a:lstStyle/>
        <a:p>
          <a:endParaRPr lang="en-US"/>
        </a:p>
      </dgm:t>
    </dgm:pt>
    <dgm:pt modelId="{1498A370-4545-49B2-AF50-0D3DCDFDE958}" type="sibTrans" cxnId="{D352D997-7A95-40CC-B03F-EA12FF6214D1}">
      <dgm:prSet/>
      <dgm:spPr/>
      <dgm:t>
        <a:bodyPr/>
        <a:lstStyle/>
        <a:p>
          <a:endParaRPr lang="en-US"/>
        </a:p>
      </dgm:t>
    </dgm:pt>
    <dgm:pt modelId="{84EC3C25-8DD2-4010-88EB-96165EBFAF8A}">
      <dgm:prSet/>
      <dgm:spPr/>
      <dgm:t>
        <a:bodyPr/>
        <a:lstStyle/>
        <a:p>
          <a:r>
            <a:rPr lang="en-AU" dirty="0"/>
            <a:t>The GP</a:t>
          </a:r>
          <a:endParaRPr lang="en-US" dirty="0"/>
        </a:p>
      </dgm:t>
    </dgm:pt>
    <dgm:pt modelId="{BDF10BDA-8911-4EB1-A4FB-EC6B892E4F30}" type="parTrans" cxnId="{29AC7B8F-FC23-4912-AF20-C0152965EB64}">
      <dgm:prSet/>
      <dgm:spPr/>
      <dgm:t>
        <a:bodyPr/>
        <a:lstStyle/>
        <a:p>
          <a:endParaRPr lang="en-US"/>
        </a:p>
      </dgm:t>
    </dgm:pt>
    <dgm:pt modelId="{15EF9FAE-08DD-4DE4-8CCD-6B6660DBA8F8}" type="sibTrans" cxnId="{29AC7B8F-FC23-4912-AF20-C0152965EB64}">
      <dgm:prSet/>
      <dgm:spPr/>
      <dgm:t>
        <a:bodyPr/>
        <a:lstStyle/>
        <a:p>
          <a:endParaRPr lang="en-US"/>
        </a:p>
      </dgm:t>
    </dgm:pt>
    <dgm:pt modelId="{F423424F-2FAB-4B0B-9068-4A09788C5FFF}">
      <dgm:prSet/>
      <dgm:spPr/>
      <dgm:t>
        <a:bodyPr/>
        <a:lstStyle/>
        <a:p>
          <a:r>
            <a:rPr lang="en-AU" dirty="0"/>
            <a:t>The specialist – oncologist, cardiologist, respiratory physician etc…</a:t>
          </a:r>
          <a:endParaRPr lang="en-US" dirty="0"/>
        </a:p>
      </dgm:t>
    </dgm:pt>
    <dgm:pt modelId="{3B62DCE8-AD41-4B13-BBCD-BA7318D95FF9}" type="parTrans" cxnId="{95FAEED4-72DE-42F3-81E5-30DBB7AD0A05}">
      <dgm:prSet/>
      <dgm:spPr/>
      <dgm:t>
        <a:bodyPr/>
        <a:lstStyle/>
        <a:p>
          <a:endParaRPr lang="en-US"/>
        </a:p>
      </dgm:t>
    </dgm:pt>
    <dgm:pt modelId="{6AC050ED-5024-4543-8E14-C3B4F1684A13}" type="sibTrans" cxnId="{95FAEED4-72DE-42F3-81E5-30DBB7AD0A05}">
      <dgm:prSet/>
      <dgm:spPr/>
      <dgm:t>
        <a:bodyPr/>
        <a:lstStyle/>
        <a:p>
          <a:endParaRPr lang="en-US"/>
        </a:p>
      </dgm:t>
    </dgm:pt>
    <dgm:pt modelId="{917D67EC-0400-41F9-A8CD-695BC4C871F3}">
      <dgm:prSet/>
      <dgm:spPr/>
      <dgm:t>
        <a:bodyPr/>
        <a:lstStyle/>
        <a:p>
          <a:r>
            <a:rPr lang="en-AU" dirty="0"/>
            <a:t>The palliative care consultant</a:t>
          </a:r>
          <a:endParaRPr lang="en-US" dirty="0"/>
        </a:p>
      </dgm:t>
    </dgm:pt>
    <dgm:pt modelId="{756EA8E7-4AC1-49DB-B32C-709DB9031621}" type="parTrans" cxnId="{45EDFAA2-FE3D-4121-B87C-8605DC8D8417}">
      <dgm:prSet/>
      <dgm:spPr/>
      <dgm:t>
        <a:bodyPr/>
        <a:lstStyle/>
        <a:p>
          <a:endParaRPr lang="en-US"/>
        </a:p>
      </dgm:t>
    </dgm:pt>
    <dgm:pt modelId="{12397AC8-0440-4431-AF41-721F7F5320C5}" type="sibTrans" cxnId="{45EDFAA2-FE3D-4121-B87C-8605DC8D8417}">
      <dgm:prSet/>
      <dgm:spPr/>
      <dgm:t>
        <a:bodyPr/>
        <a:lstStyle/>
        <a:p>
          <a:endParaRPr lang="en-US"/>
        </a:p>
      </dgm:t>
    </dgm:pt>
    <dgm:pt modelId="{AF3F9EC7-BFFC-44FE-9287-141A8B3B0186}">
      <dgm:prSet/>
      <dgm:spPr/>
      <dgm:t>
        <a:bodyPr/>
        <a:lstStyle/>
        <a:p>
          <a:r>
            <a:rPr lang="en-AU" dirty="0"/>
            <a:t>Hospital/hospice doctors and nurses</a:t>
          </a:r>
          <a:endParaRPr lang="en-US" dirty="0"/>
        </a:p>
      </dgm:t>
    </dgm:pt>
    <dgm:pt modelId="{119C74E9-DC6D-45C2-99CD-41B0050E244D}" type="parTrans" cxnId="{80AFE7F9-8841-4F05-AFCC-E89DC9ABC9F4}">
      <dgm:prSet/>
      <dgm:spPr/>
      <dgm:t>
        <a:bodyPr/>
        <a:lstStyle/>
        <a:p>
          <a:endParaRPr lang="en-US"/>
        </a:p>
      </dgm:t>
    </dgm:pt>
    <dgm:pt modelId="{9121B9EB-F305-444D-8C72-DE6AD305B41F}" type="sibTrans" cxnId="{80AFE7F9-8841-4F05-AFCC-E89DC9ABC9F4}">
      <dgm:prSet/>
      <dgm:spPr/>
      <dgm:t>
        <a:bodyPr/>
        <a:lstStyle/>
        <a:p>
          <a:endParaRPr lang="en-US"/>
        </a:p>
      </dgm:t>
    </dgm:pt>
    <dgm:pt modelId="{1AAE076C-4011-4594-AE12-48A4E28E27DD}">
      <dgm:prSet/>
      <dgm:spPr/>
      <dgm:t>
        <a:bodyPr/>
        <a:lstStyle/>
        <a:p>
          <a:r>
            <a:rPr lang="en-AU" dirty="0"/>
            <a:t>Community palliative care nurses and cancer nurses.</a:t>
          </a:r>
          <a:endParaRPr lang="en-US" dirty="0"/>
        </a:p>
      </dgm:t>
    </dgm:pt>
    <dgm:pt modelId="{89FE3271-3460-4797-8095-84E70DDB276B}" type="parTrans" cxnId="{76B78181-34A8-4003-BF5F-85004F4DDCC0}">
      <dgm:prSet/>
      <dgm:spPr/>
      <dgm:t>
        <a:bodyPr/>
        <a:lstStyle/>
        <a:p>
          <a:endParaRPr lang="en-US"/>
        </a:p>
      </dgm:t>
    </dgm:pt>
    <dgm:pt modelId="{4580663F-C6A7-42A1-84FA-789D03AF5682}" type="sibTrans" cxnId="{76B78181-34A8-4003-BF5F-85004F4DDCC0}">
      <dgm:prSet/>
      <dgm:spPr/>
      <dgm:t>
        <a:bodyPr/>
        <a:lstStyle/>
        <a:p>
          <a:endParaRPr lang="en-US"/>
        </a:p>
      </dgm:t>
    </dgm:pt>
    <dgm:pt modelId="{35BBBF4A-8A94-4CDF-8C2F-037A7D11EFF8}">
      <dgm:prSet/>
      <dgm:spPr/>
      <dgm:t>
        <a:bodyPr/>
        <a:lstStyle/>
        <a:p>
          <a:r>
            <a:rPr lang="en-AU" dirty="0"/>
            <a:t>Allied health team – physio, OT, radiologist, speech pathologist, dietitian, social worker, welfare officer.</a:t>
          </a:r>
          <a:endParaRPr lang="en-US" dirty="0"/>
        </a:p>
      </dgm:t>
    </dgm:pt>
    <dgm:pt modelId="{288B5B27-3090-4033-9AFF-1976F52E880B}" type="parTrans" cxnId="{8B1F7171-953B-4CBE-8957-78253F369C4E}">
      <dgm:prSet/>
      <dgm:spPr/>
      <dgm:t>
        <a:bodyPr/>
        <a:lstStyle/>
        <a:p>
          <a:endParaRPr lang="en-US"/>
        </a:p>
      </dgm:t>
    </dgm:pt>
    <dgm:pt modelId="{7A9A7551-5046-49B1-8465-A7F3698CA99C}" type="sibTrans" cxnId="{8B1F7171-953B-4CBE-8957-78253F369C4E}">
      <dgm:prSet/>
      <dgm:spPr/>
      <dgm:t>
        <a:bodyPr/>
        <a:lstStyle/>
        <a:p>
          <a:endParaRPr lang="en-US"/>
        </a:p>
      </dgm:t>
    </dgm:pt>
    <dgm:pt modelId="{E907D031-F67B-429E-9DD7-3860ED7C2770}" type="pres">
      <dgm:prSet presAssocID="{61968444-DE38-4579-B17B-893E42112BDC}" presName="diagram" presStyleCnt="0">
        <dgm:presLayoutVars>
          <dgm:dir/>
          <dgm:resizeHandles val="exact"/>
        </dgm:presLayoutVars>
      </dgm:prSet>
      <dgm:spPr/>
    </dgm:pt>
    <dgm:pt modelId="{17EE1BCD-0039-4A3D-8ACC-6C9A67C08807}" type="pres">
      <dgm:prSet presAssocID="{1E188332-A447-4AAA-BD62-7D24B4D0A082}" presName="node" presStyleLbl="node1" presStyleIdx="0" presStyleCnt="7">
        <dgm:presLayoutVars>
          <dgm:bulletEnabled val="1"/>
        </dgm:presLayoutVars>
      </dgm:prSet>
      <dgm:spPr/>
    </dgm:pt>
    <dgm:pt modelId="{3993069A-96E0-4D81-95CE-671069CED4E2}" type="pres">
      <dgm:prSet presAssocID="{1498A370-4545-49B2-AF50-0D3DCDFDE958}" presName="sibTrans" presStyleCnt="0"/>
      <dgm:spPr/>
    </dgm:pt>
    <dgm:pt modelId="{E06FCB7A-4A54-41F9-BC02-DF2D7EB1002C}" type="pres">
      <dgm:prSet presAssocID="{84EC3C25-8DD2-4010-88EB-96165EBFAF8A}" presName="node" presStyleLbl="node1" presStyleIdx="1" presStyleCnt="7">
        <dgm:presLayoutVars>
          <dgm:bulletEnabled val="1"/>
        </dgm:presLayoutVars>
      </dgm:prSet>
      <dgm:spPr/>
    </dgm:pt>
    <dgm:pt modelId="{7C48F790-8D5B-4CDE-A851-CE575F0159F5}" type="pres">
      <dgm:prSet presAssocID="{15EF9FAE-08DD-4DE4-8CCD-6B6660DBA8F8}" presName="sibTrans" presStyleCnt="0"/>
      <dgm:spPr/>
    </dgm:pt>
    <dgm:pt modelId="{3938367D-90CB-4006-B4E0-2B765E088C87}" type="pres">
      <dgm:prSet presAssocID="{F423424F-2FAB-4B0B-9068-4A09788C5FFF}" presName="node" presStyleLbl="node1" presStyleIdx="2" presStyleCnt="7">
        <dgm:presLayoutVars>
          <dgm:bulletEnabled val="1"/>
        </dgm:presLayoutVars>
      </dgm:prSet>
      <dgm:spPr/>
    </dgm:pt>
    <dgm:pt modelId="{D9B9EF6F-B5FF-4255-9AE8-E076CEE97B24}" type="pres">
      <dgm:prSet presAssocID="{6AC050ED-5024-4543-8E14-C3B4F1684A13}" presName="sibTrans" presStyleCnt="0"/>
      <dgm:spPr/>
    </dgm:pt>
    <dgm:pt modelId="{9E08A968-F9B3-454A-BAD5-E5E38A32E192}" type="pres">
      <dgm:prSet presAssocID="{917D67EC-0400-41F9-A8CD-695BC4C871F3}" presName="node" presStyleLbl="node1" presStyleIdx="3" presStyleCnt="7" custLinFactNeighborX="126" custLinFactNeighborY="-2705">
        <dgm:presLayoutVars>
          <dgm:bulletEnabled val="1"/>
        </dgm:presLayoutVars>
      </dgm:prSet>
      <dgm:spPr/>
    </dgm:pt>
    <dgm:pt modelId="{E7950B63-40D5-43C6-B337-24D1FFEC0646}" type="pres">
      <dgm:prSet presAssocID="{12397AC8-0440-4431-AF41-721F7F5320C5}" presName="sibTrans" presStyleCnt="0"/>
      <dgm:spPr/>
    </dgm:pt>
    <dgm:pt modelId="{7885A5DD-11CE-4ADC-8901-BC36B08306C1}" type="pres">
      <dgm:prSet presAssocID="{AF3F9EC7-BFFC-44FE-9287-141A8B3B0186}" presName="node" presStyleLbl="node1" presStyleIdx="4" presStyleCnt="7">
        <dgm:presLayoutVars>
          <dgm:bulletEnabled val="1"/>
        </dgm:presLayoutVars>
      </dgm:prSet>
      <dgm:spPr/>
    </dgm:pt>
    <dgm:pt modelId="{EE04AA2F-D951-44A4-BE82-6497F8C91998}" type="pres">
      <dgm:prSet presAssocID="{9121B9EB-F305-444D-8C72-DE6AD305B41F}" presName="sibTrans" presStyleCnt="0"/>
      <dgm:spPr/>
    </dgm:pt>
    <dgm:pt modelId="{B3FC39A4-FB9F-418E-AA78-0410941474DA}" type="pres">
      <dgm:prSet presAssocID="{1AAE076C-4011-4594-AE12-48A4E28E27DD}" presName="node" presStyleLbl="node1" presStyleIdx="5" presStyleCnt="7">
        <dgm:presLayoutVars>
          <dgm:bulletEnabled val="1"/>
        </dgm:presLayoutVars>
      </dgm:prSet>
      <dgm:spPr/>
    </dgm:pt>
    <dgm:pt modelId="{764C8353-ADA9-43B0-B94E-32D9DBEC78EF}" type="pres">
      <dgm:prSet presAssocID="{4580663F-C6A7-42A1-84FA-789D03AF5682}" presName="sibTrans" presStyleCnt="0"/>
      <dgm:spPr/>
    </dgm:pt>
    <dgm:pt modelId="{86BD5D9F-D161-4AFC-9E71-5BED5BA311E3}" type="pres">
      <dgm:prSet presAssocID="{35BBBF4A-8A94-4CDF-8C2F-037A7D11EFF8}" presName="node" presStyleLbl="node1" presStyleIdx="6" presStyleCnt="7">
        <dgm:presLayoutVars>
          <dgm:bulletEnabled val="1"/>
        </dgm:presLayoutVars>
      </dgm:prSet>
      <dgm:spPr/>
    </dgm:pt>
  </dgm:ptLst>
  <dgm:cxnLst>
    <dgm:cxn modelId="{926E8C66-F480-4A31-AEFF-27DD3E15C5D7}" type="presOf" srcId="{917D67EC-0400-41F9-A8CD-695BC4C871F3}" destId="{9E08A968-F9B3-454A-BAD5-E5E38A32E192}" srcOrd="0" destOrd="0" presId="urn:microsoft.com/office/officeart/2005/8/layout/default"/>
    <dgm:cxn modelId="{5CA5266B-52EC-4C2B-9482-71FE01DBD0DA}" type="presOf" srcId="{35BBBF4A-8A94-4CDF-8C2F-037A7D11EFF8}" destId="{86BD5D9F-D161-4AFC-9E71-5BED5BA311E3}" srcOrd="0" destOrd="0" presId="urn:microsoft.com/office/officeart/2005/8/layout/default"/>
    <dgm:cxn modelId="{1127A84E-817C-4379-966E-997523329AEF}" type="presOf" srcId="{1E188332-A447-4AAA-BD62-7D24B4D0A082}" destId="{17EE1BCD-0039-4A3D-8ACC-6C9A67C08807}" srcOrd="0" destOrd="0" presId="urn:microsoft.com/office/officeart/2005/8/layout/default"/>
    <dgm:cxn modelId="{8B1F7171-953B-4CBE-8957-78253F369C4E}" srcId="{61968444-DE38-4579-B17B-893E42112BDC}" destId="{35BBBF4A-8A94-4CDF-8C2F-037A7D11EFF8}" srcOrd="6" destOrd="0" parTransId="{288B5B27-3090-4033-9AFF-1976F52E880B}" sibTransId="{7A9A7551-5046-49B1-8465-A7F3698CA99C}"/>
    <dgm:cxn modelId="{76B78181-34A8-4003-BF5F-85004F4DDCC0}" srcId="{61968444-DE38-4579-B17B-893E42112BDC}" destId="{1AAE076C-4011-4594-AE12-48A4E28E27DD}" srcOrd="5" destOrd="0" parTransId="{89FE3271-3460-4797-8095-84E70DDB276B}" sibTransId="{4580663F-C6A7-42A1-84FA-789D03AF5682}"/>
    <dgm:cxn modelId="{29AC7B8F-FC23-4912-AF20-C0152965EB64}" srcId="{61968444-DE38-4579-B17B-893E42112BDC}" destId="{84EC3C25-8DD2-4010-88EB-96165EBFAF8A}" srcOrd="1" destOrd="0" parTransId="{BDF10BDA-8911-4EB1-A4FB-EC6B892E4F30}" sibTransId="{15EF9FAE-08DD-4DE4-8CCD-6B6660DBA8F8}"/>
    <dgm:cxn modelId="{D352D997-7A95-40CC-B03F-EA12FF6214D1}" srcId="{61968444-DE38-4579-B17B-893E42112BDC}" destId="{1E188332-A447-4AAA-BD62-7D24B4D0A082}" srcOrd="0" destOrd="0" parTransId="{4A57335B-D4DB-4E8C-BA56-8E678238D610}" sibTransId="{1498A370-4545-49B2-AF50-0D3DCDFDE958}"/>
    <dgm:cxn modelId="{45EDFAA2-FE3D-4121-B87C-8605DC8D8417}" srcId="{61968444-DE38-4579-B17B-893E42112BDC}" destId="{917D67EC-0400-41F9-A8CD-695BC4C871F3}" srcOrd="3" destOrd="0" parTransId="{756EA8E7-4AC1-49DB-B32C-709DB9031621}" sibTransId="{12397AC8-0440-4431-AF41-721F7F5320C5}"/>
    <dgm:cxn modelId="{9C2AB2BB-CAEF-4BFA-BC85-9070BEAED82E}" type="presOf" srcId="{84EC3C25-8DD2-4010-88EB-96165EBFAF8A}" destId="{E06FCB7A-4A54-41F9-BC02-DF2D7EB1002C}" srcOrd="0" destOrd="0" presId="urn:microsoft.com/office/officeart/2005/8/layout/default"/>
    <dgm:cxn modelId="{95FAEED4-72DE-42F3-81E5-30DBB7AD0A05}" srcId="{61968444-DE38-4579-B17B-893E42112BDC}" destId="{F423424F-2FAB-4B0B-9068-4A09788C5FFF}" srcOrd="2" destOrd="0" parTransId="{3B62DCE8-AD41-4B13-BBCD-BA7318D95FF9}" sibTransId="{6AC050ED-5024-4543-8E14-C3B4F1684A13}"/>
    <dgm:cxn modelId="{DA686CD6-56A4-4A32-AE5E-CFC8DD77E62F}" type="presOf" srcId="{AF3F9EC7-BFFC-44FE-9287-141A8B3B0186}" destId="{7885A5DD-11CE-4ADC-8901-BC36B08306C1}" srcOrd="0" destOrd="0" presId="urn:microsoft.com/office/officeart/2005/8/layout/default"/>
    <dgm:cxn modelId="{F1A1A4EF-3B26-4D17-8915-AFADC2C2F884}" type="presOf" srcId="{1AAE076C-4011-4594-AE12-48A4E28E27DD}" destId="{B3FC39A4-FB9F-418E-AA78-0410941474DA}" srcOrd="0" destOrd="0" presId="urn:microsoft.com/office/officeart/2005/8/layout/default"/>
    <dgm:cxn modelId="{AE6586F0-B88E-4676-AC39-46EFC5C34D8A}" type="presOf" srcId="{61968444-DE38-4579-B17B-893E42112BDC}" destId="{E907D031-F67B-429E-9DD7-3860ED7C2770}" srcOrd="0" destOrd="0" presId="urn:microsoft.com/office/officeart/2005/8/layout/default"/>
    <dgm:cxn modelId="{80AFE7F9-8841-4F05-AFCC-E89DC9ABC9F4}" srcId="{61968444-DE38-4579-B17B-893E42112BDC}" destId="{AF3F9EC7-BFFC-44FE-9287-141A8B3B0186}" srcOrd="4" destOrd="0" parTransId="{119C74E9-DC6D-45C2-99CD-41B0050E244D}" sibTransId="{9121B9EB-F305-444D-8C72-DE6AD305B41F}"/>
    <dgm:cxn modelId="{9BD882FC-F743-40C3-BBCC-2BF41CE40EFF}" type="presOf" srcId="{F423424F-2FAB-4B0B-9068-4A09788C5FFF}" destId="{3938367D-90CB-4006-B4E0-2B765E088C87}" srcOrd="0" destOrd="0" presId="urn:microsoft.com/office/officeart/2005/8/layout/default"/>
    <dgm:cxn modelId="{1052BC37-B252-4B54-9117-7AB75A71C63A}" type="presParOf" srcId="{E907D031-F67B-429E-9DD7-3860ED7C2770}" destId="{17EE1BCD-0039-4A3D-8ACC-6C9A67C08807}" srcOrd="0" destOrd="0" presId="urn:microsoft.com/office/officeart/2005/8/layout/default"/>
    <dgm:cxn modelId="{3B31A467-697B-479D-A263-920B10D22E4B}" type="presParOf" srcId="{E907D031-F67B-429E-9DD7-3860ED7C2770}" destId="{3993069A-96E0-4D81-95CE-671069CED4E2}" srcOrd="1" destOrd="0" presId="urn:microsoft.com/office/officeart/2005/8/layout/default"/>
    <dgm:cxn modelId="{2E6AC37D-A722-4849-A718-68A5F7C23051}" type="presParOf" srcId="{E907D031-F67B-429E-9DD7-3860ED7C2770}" destId="{E06FCB7A-4A54-41F9-BC02-DF2D7EB1002C}" srcOrd="2" destOrd="0" presId="urn:microsoft.com/office/officeart/2005/8/layout/default"/>
    <dgm:cxn modelId="{94981246-DED8-4B8B-ADB6-4FFCC36B9687}" type="presParOf" srcId="{E907D031-F67B-429E-9DD7-3860ED7C2770}" destId="{7C48F790-8D5B-4CDE-A851-CE575F0159F5}" srcOrd="3" destOrd="0" presId="urn:microsoft.com/office/officeart/2005/8/layout/default"/>
    <dgm:cxn modelId="{0C8301FD-5C20-4E52-ACAC-FC0554795BD1}" type="presParOf" srcId="{E907D031-F67B-429E-9DD7-3860ED7C2770}" destId="{3938367D-90CB-4006-B4E0-2B765E088C87}" srcOrd="4" destOrd="0" presId="urn:microsoft.com/office/officeart/2005/8/layout/default"/>
    <dgm:cxn modelId="{D6F14BAD-E40A-4BEE-9657-AED901CEF4E6}" type="presParOf" srcId="{E907D031-F67B-429E-9DD7-3860ED7C2770}" destId="{D9B9EF6F-B5FF-4255-9AE8-E076CEE97B24}" srcOrd="5" destOrd="0" presId="urn:microsoft.com/office/officeart/2005/8/layout/default"/>
    <dgm:cxn modelId="{804F6D53-5971-4C8B-8946-7502EBE6EC2B}" type="presParOf" srcId="{E907D031-F67B-429E-9DD7-3860ED7C2770}" destId="{9E08A968-F9B3-454A-BAD5-E5E38A32E192}" srcOrd="6" destOrd="0" presId="urn:microsoft.com/office/officeart/2005/8/layout/default"/>
    <dgm:cxn modelId="{DE964B4A-4523-4FAC-A584-2BD2C39FED0F}" type="presParOf" srcId="{E907D031-F67B-429E-9DD7-3860ED7C2770}" destId="{E7950B63-40D5-43C6-B337-24D1FFEC0646}" srcOrd="7" destOrd="0" presId="urn:microsoft.com/office/officeart/2005/8/layout/default"/>
    <dgm:cxn modelId="{3FA09024-12B6-43DC-99AC-AC97A703EB8C}" type="presParOf" srcId="{E907D031-F67B-429E-9DD7-3860ED7C2770}" destId="{7885A5DD-11CE-4ADC-8901-BC36B08306C1}" srcOrd="8" destOrd="0" presId="urn:microsoft.com/office/officeart/2005/8/layout/default"/>
    <dgm:cxn modelId="{A65893D4-2DBA-4E8B-B641-D35FA42CD23F}" type="presParOf" srcId="{E907D031-F67B-429E-9DD7-3860ED7C2770}" destId="{EE04AA2F-D951-44A4-BE82-6497F8C91998}" srcOrd="9" destOrd="0" presId="urn:microsoft.com/office/officeart/2005/8/layout/default"/>
    <dgm:cxn modelId="{74C32857-FFE5-4008-8F49-6CBE95A33C30}" type="presParOf" srcId="{E907D031-F67B-429E-9DD7-3860ED7C2770}" destId="{B3FC39A4-FB9F-418E-AA78-0410941474DA}" srcOrd="10" destOrd="0" presId="urn:microsoft.com/office/officeart/2005/8/layout/default"/>
    <dgm:cxn modelId="{87A70856-113C-4A95-B1C0-83D1B1E38FEA}" type="presParOf" srcId="{E907D031-F67B-429E-9DD7-3860ED7C2770}" destId="{764C8353-ADA9-43B0-B94E-32D9DBEC78EF}" srcOrd="11" destOrd="0" presId="urn:microsoft.com/office/officeart/2005/8/layout/default"/>
    <dgm:cxn modelId="{2E56D4BA-2F19-4982-988B-9E3DD2594716}" type="presParOf" srcId="{E907D031-F67B-429E-9DD7-3860ED7C2770}" destId="{86BD5D9F-D161-4AFC-9E71-5BED5BA311E3}"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B25103-D6E7-4F6B-80B0-3A4EE1821DF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3F8DBF5-8252-4A20-8643-55203329805E}">
      <dgm:prSet/>
      <dgm:spPr/>
      <dgm:t>
        <a:bodyPr/>
        <a:lstStyle/>
        <a:p>
          <a:r>
            <a:rPr lang="en-AU" dirty="0"/>
            <a:t>Managing stress, fatigue and coping with increasing need for symptom control and support.</a:t>
          </a:r>
          <a:endParaRPr lang="en-US" dirty="0"/>
        </a:p>
      </dgm:t>
    </dgm:pt>
    <dgm:pt modelId="{5EF0E2A7-1CCD-4488-8BF9-42BB138F31B4}" type="parTrans" cxnId="{22BCD4F9-F41C-4743-877A-E2131C09FA5F}">
      <dgm:prSet/>
      <dgm:spPr/>
      <dgm:t>
        <a:bodyPr/>
        <a:lstStyle/>
        <a:p>
          <a:endParaRPr lang="en-US"/>
        </a:p>
      </dgm:t>
    </dgm:pt>
    <dgm:pt modelId="{2E76D8E3-9A51-4EF0-B11F-38CD57A6BB20}" type="sibTrans" cxnId="{22BCD4F9-F41C-4743-877A-E2131C09FA5F}">
      <dgm:prSet/>
      <dgm:spPr/>
      <dgm:t>
        <a:bodyPr/>
        <a:lstStyle/>
        <a:p>
          <a:endParaRPr lang="en-US"/>
        </a:p>
      </dgm:t>
    </dgm:pt>
    <dgm:pt modelId="{29B65761-AEF5-4B7A-B3C9-3F3E1247FCC9}">
      <dgm:prSet/>
      <dgm:spPr/>
      <dgm:t>
        <a:bodyPr/>
        <a:lstStyle/>
        <a:p>
          <a:r>
            <a:rPr lang="en-AU" dirty="0"/>
            <a:t>Access to equipment, clinical support and respite services.  CARERS AUSTRALIA SERVICES AUSTRALIA</a:t>
          </a:r>
          <a:endParaRPr lang="en-US" dirty="0"/>
        </a:p>
      </dgm:t>
    </dgm:pt>
    <dgm:pt modelId="{6D1CEB6F-4398-4C90-9409-943CD695ADED}" type="parTrans" cxnId="{D7D04CA3-CFB3-40CB-A3B3-BB67A5B7DC3C}">
      <dgm:prSet/>
      <dgm:spPr/>
      <dgm:t>
        <a:bodyPr/>
        <a:lstStyle/>
        <a:p>
          <a:endParaRPr lang="en-US"/>
        </a:p>
      </dgm:t>
    </dgm:pt>
    <dgm:pt modelId="{F5C561CD-E0C9-4F94-AA98-D84D4DBC6C8D}" type="sibTrans" cxnId="{D7D04CA3-CFB3-40CB-A3B3-BB67A5B7DC3C}">
      <dgm:prSet/>
      <dgm:spPr/>
      <dgm:t>
        <a:bodyPr/>
        <a:lstStyle/>
        <a:p>
          <a:endParaRPr lang="en-US"/>
        </a:p>
      </dgm:t>
    </dgm:pt>
    <dgm:pt modelId="{A11C338F-D881-40FC-9400-CBC6D26CA2E6}" type="pres">
      <dgm:prSet presAssocID="{50B25103-D6E7-4F6B-80B0-3A4EE1821DFD}" presName="linear" presStyleCnt="0">
        <dgm:presLayoutVars>
          <dgm:animLvl val="lvl"/>
          <dgm:resizeHandles val="exact"/>
        </dgm:presLayoutVars>
      </dgm:prSet>
      <dgm:spPr/>
    </dgm:pt>
    <dgm:pt modelId="{23AD2B43-E61E-4F93-B56A-6DCA04D329C8}" type="pres">
      <dgm:prSet presAssocID="{93F8DBF5-8252-4A20-8643-55203329805E}" presName="parentText" presStyleLbl="node1" presStyleIdx="0" presStyleCnt="2" custLinFactY="-35342" custLinFactNeighborX="-2716" custLinFactNeighborY="-100000">
        <dgm:presLayoutVars>
          <dgm:chMax val="0"/>
          <dgm:bulletEnabled val="1"/>
        </dgm:presLayoutVars>
      </dgm:prSet>
      <dgm:spPr/>
    </dgm:pt>
    <dgm:pt modelId="{62982A97-21C6-480C-9866-4472B6EF04A1}" type="pres">
      <dgm:prSet presAssocID="{2E76D8E3-9A51-4EF0-B11F-38CD57A6BB20}" presName="spacer" presStyleCnt="0"/>
      <dgm:spPr/>
    </dgm:pt>
    <dgm:pt modelId="{B5D2810F-C6DD-49D8-9F5D-91BAF14D588A}" type="pres">
      <dgm:prSet presAssocID="{29B65761-AEF5-4B7A-B3C9-3F3E1247FCC9}" presName="parentText" presStyleLbl="node1" presStyleIdx="1" presStyleCnt="2" custLinFactY="-12322" custLinFactNeighborX="-137" custLinFactNeighborY="-100000">
        <dgm:presLayoutVars>
          <dgm:chMax val="0"/>
          <dgm:bulletEnabled val="1"/>
        </dgm:presLayoutVars>
      </dgm:prSet>
      <dgm:spPr/>
    </dgm:pt>
  </dgm:ptLst>
  <dgm:cxnLst>
    <dgm:cxn modelId="{23BC2A60-EE0B-4008-8EE9-AD21F4E27703}" type="presOf" srcId="{50B25103-D6E7-4F6B-80B0-3A4EE1821DFD}" destId="{A11C338F-D881-40FC-9400-CBC6D26CA2E6}" srcOrd="0" destOrd="0" presId="urn:microsoft.com/office/officeart/2005/8/layout/vList2"/>
    <dgm:cxn modelId="{03306E78-620B-4A3C-9014-6863D66E51C2}" type="presOf" srcId="{29B65761-AEF5-4B7A-B3C9-3F3E1247FCC9}" destId="{B5D2810F-C6DD-49D8-9F5D-91BAF14D588A}" srcOrd="0" destOrd="0" presId="urn:microsoft.com/office/officeart/2005/8/layout/vList2"/>
    <dgm:cxn modelId="{BC5F2A82-BBED-471D-9DE9-1E6579C4665E}" type="presOf" srcId="{93F8DBF5-8252-4A20-8643-55203329805E}" destId="{23AD2B43-E61E-4F93-B56A-6DCA04D329C8}" srcOrd="0" destOrd="0" presId="urn:microsoft.com/office/officeart/2005/8/layout/vList2"/>
    <dgm:cxn modelId="{D7D04CA3-CFB3-40CB-A3B3-BB67A5B7DC3C}" srcId="{50B25103-D6E7-4F6B-80B0-3A4EE1821DFD}" destId="{29B65761-AEF5-4B7A-B3C9-3F3E1247FCC9}" srcOrd="1" destOrd="0" parTransId="{6D1CEB6F-4398-4C90-9409-943CD695ADED}" sibTransId="{F5C561CD-E0C9-4F94-AA98-D84D4DBC6C8D}"/>
    <dgm:cxn modelId="{22BCD4F9-F41C-4743-877A-E2131C09FA5F}" srcId="{50B25103-D6E7-4F6B-80B0-3A4EE1821DFD}" destId="{93F8DBF5-8252-4A20-8643-55203329805E}" srcOrd="0" destOrd="0" parTransId="{5EF0E2A7-1CCD-4488-8BF9-42BB138F31B4}" sibTransId="{2E76D8E3-9A51-4EF0-B11F-38CD57A6BB20}"/>
    <dgm:cxn modelId="{D676E540-466A-4268-AF0F-A20600B95850}" type="presParOf" srcId="{A11C338F-D881-40FC-9400-CBC6D26CA2E6}" destId="{23AD2B43-E61E-4F93-B56A-6DCA04D329C8}" srcOrd="0" destOrd="0" presId="urn:microsoft.com/office/officeart/2005/8/layout/vList2"/>
    <dgm:cxn modelId="{01BE523A-7A0C-4DD1-BFC7-E9FC197F36E7}" type="presParOf" srcId="{A11C338F-D881-40FC-9400-CBC6D26CA2E6}" destId="{62982A97-21C6-480C-9866-4472B6EF04A1}" srcOrd="1" destOrd="0" presId="urn:microsoft.com/office/officeart/2005/8/layout/vList2"/>
    <dgm:cxn modelId="{CB4C9AAE-8B9F-4B81-BF1F-91A4C13C0443}" type="presParOf" srcId="{A11C338F-D881-40FC-9400-CBC6D26CA2E6}" destId="{B5D2810F-C6DD-49D8-9F5D-91BAF14D588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444A48-E825-4420-A222-946C4E57A7A4}"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A0C134A-82FD-41C5-AEEA-DA8D4C57EA4B}">
      <dgm:prSet custT="1"/>
      <dgm:spPr/>
      <dgm:t>
        <a:bodyPr/>
        <a:lstStyle/>
        <a:p>
          <a:pPr>
            <a:lnSpc>
              <a:spcPct val="100000"/>
            </a:lnSpc>
          </a:pPr>
          <a:r>
            <a:rPr lang="en-AU" sz="1800" dirty="0"/>
            <a:t>Admission through ED</a:t>
          </a:r>
          <a:endParaRPr lang="en-US" sz="1800" dirty="0"/>
        </a:p>
      </dgm:t>
    </dgm:pt>
    <dgm:pt modelId="{7EC6E4AC-8F7F-4506-8C7A-D6223F9EB40F}" type="parTrans" cxnId="{95AB7893-6FB7-44EE-9250-0C8F68AFCAEB}">
      <dgm:prSet/>
      <dgm:spPr/>
      <dgm:t>
        <a:bodyPr/>
        <a:lstStyle/>
        <a:p>
          <a:endParaRPr lang="en-US"/>
        </a:p>
      </dgm:t>
    </dgm:pt>
    <dgm:pt modelId="{A1F0C4D8-DDC2-4708-87B2-2A200EDAC56A}" type="sibTrans" cxnId="{95AB7893-6FB7-44EE-9250-0C8F68AFCAEB}">
      <dgm:prSet/>
      <dgm:spPr/>
      <dgm:t>
        <a:bodyPr/>
        <a:lstStyle/>
        <a:p>
          <a:endParaRPr lang="en-US"/>
        </a:p>
      </dgm:t>
    </dgm:pt>
    <dgm:pt modelId="{B07A352F-716F-46AE-8DCE-7490A32E42D3}">
      <dgm:prSet custT="1"/>
      <dgm:spPr/>
      <dgm:t>
        <a:bodyPr/>
        <a:lstStyle/>
        <a:p>
          <a:pPr>
            <a:lnSpc>
              <a:spcPct val="100000"/>
            </a:lnSpc>
          </a:pPr>
          <a:r>
            <a:rPr lang="en-AU" sz="1800" dirty="0"/>
            <a:t>Admission direct to hospice from the community.</a:t>
          </a:r>
          <a:endParaRPr lang="en-US" sz="1800" dirty="0"/>
        </a:p>
      </dgm:t>
    </dgm:pt>
    <dgm:pt modelId="{B837981F-1CD9-47BF-96AF-D474CA4F5149}" type="parTrans" cxnId="{CDEA75CC-BC84-496B-9A85-EEC3A1852A48}">
      <dgm:prSet/>
      <dgm:spPr/>
      <dgm:t>
        <a:bodyPr/>
        <a:lstStyle/>
        <a:p>
          <a:endParaRPr lang="en-US"/>
        </a:p>
      </dgm:t>
    </dgm:pt>
    <dgm:pt modelId="{2579F646-F8D8-4EFC-85A7-932B9DEBDC1D}" type="sibTrans" cxnId="{CDEA75CC-BC84-496B-9A85-EEC3A1852A48}">
      <dgm:prSet/>
      <dgm:spPr/>
      <dgm:t>
        <a:bodyPr/>
        <a:lstStyle/>
        <a:p>
          <a:endParaRPr lang="en-US"/>
        </a:p>
      </dgm:t>
    </dgm:pt>
    <dgm:pt modelId="{B456A36F-0827-4C94-831D-F7F0A85E3017}">
      <dgm:prSet custT="1"/>
      <dgm:spPr/>
      <dgm:t>
        <a:bodyPr/>
        <a:lstStyle/>
        <a:p>
          <a:pPr>
            <a:lnSpc>
              <a:spcPct val="100000"/>
            </a:lnSpc>
          </a:pPr>
          <a:r>
            <a:rPr lang="en-AU" sz="1800" dirty="0"/>
            <a:t>Stabilising symptoms </a:t>
          </a:r>
          <a:endParaRPr lang="en-US" sz="1800" dirty="0"/>
        </a:p>
      </dgm:t>
    </dgm:pt>
    <dgm:pt modelId="{8AC371D9-6900-4B15-8A26-1EA0F97AE092}" type="parTrans" cxnId="{C301A228-B579-4AF9-B4EF-48F122E3F7B0}">
      <dgm:prSet/>
      <dgm:spPr/>
      <dgm:t>
        <a:bodyPr/>
        <a:lstStyle/>
        <a:p>
          <a:endParaRPr lang="en-US"/>
        </a:p>
      </dgm:t>
    </dgm:pt>
    <dgm:pt modelId="{52BA31C6-F8CA-426B-9839-EE9CAED5A2CB}" type="sibTrans" cxnId="{C301A228-B579-4AF9-B4EF-48F122E3F7B0}">
      <dgm:prSet/>
      <dgm:spPr/>
      <dgm:t>
        <a:bodyPr/>
        <a:lstStyle/>
        <a:p>
          <a:endParaRPr lang="en-US"/>
        </a:p>
      </dgm:t>
    </dgm:pt>
    <dgm:pt modelId="{432ACD54-A8F2-48E2-B6C0-C385C718D32C}">
      <dgm:prSet custT="1"/>
      <dgm:spPr/>
      <dgm:t>
        <a:bodyPr/>
        <a:lstStyle/>
        <a:p>
          <a:pPr>
            <a:lnSpc>
              <a:spcPct val="100000"/>
            </a:lnSpc>
          </a:pPr>
          <a:r>
            <a:rPr lang="en-AU" sz="1800" dirty="0"/>
            <a:t>Pain management options</a:t>
          </a:r>
          <a:endParaRPr lang="en-US" sz="1800" dirty="0"/>
        </a:p>
      </dgm:t>
    </dgm:pt>
    <dgm:pt modelId="{80565906-7A92-4F30-91DE-D29405D06019}" type="parTrans" cxnId="{6B879006-C65B-4F34-8372-4D6DE6E1FBAC}">
      <dgm:prSet/>
      <dgm:spPr/>
      <dgm:t>
        <a:bodyPr/>
        <a:lstStyle/>
        <a:p>
          <a:endParaRPr lang="en-US"/>
        </a:p>
      </dgm:t>
    </dgm:pt>
    <dgm:pt modelId="{95747FFE-ECE8-4C82-A7CD-D8A66681F6EF}" type="sibTrans" cxnId="{6B879006-C65B-4F34-8372-4D6DE6E1FBAC}">
      <dgm:prSet/>
      <dgm:spPr/>
      <dgm:t>
        <a:bodyPr/>
        <a:lstStyle/>
        <a:p>
          <a:endParaRPr lang="en-US"/>
        </a:p>
      </dgm:t>
    </dgm:pt>
    <dgm:pt modelId="{B68DF73C-CF5A-47CF-99DB-8240087C2BDF}">
      <dgm:prSet custT="1"/>
      <dgm:spPr/>
      <dgm:t>
        <a:bodyPr/>
        <a:lstStyle/>
        <a:p>
          <a:pPr>
            <a:lnSpc>
              <a:spcPct val="100000"/>
            </a:lnSpc>
          </a:pPr>
          <a:r>
            <a:rPr lang="en-AU" sz="1800" dirty="0"/>
            <a:t>Referrals to engage the necessary members of the palliative care team.</a:t>
          </a:r>
          <a:endParaRPr lang="en-US" sz="1800" dirty="0"/>
        </a:p>
      </dgm:t>
    </dgm:pt>
    <dgm:pt modelId="{C6293732-120B-478B-81FA-F4485CF998B7}" type="parTrans" cxnId="{A1EDA875-7647-4988-856C-90C59DB30C81}">
      <dgm:prSet/>
      <dgm:spPr/>
      <dgm:t>
        <a:bodyPr/>
        <a:lstStyle/>
        <a:p>
          <a:endParaRPr lang="en-US"/>
        </a:p>
      </dgm:t>
    </dgm:pt>
    <dgm:pt modelId="{90F0B8E4-E2CD-4DC5-92B1-FEEAC282C6A2}" type="sibTrans" cxnId="{A1EDA875-7647-4988-856C-90C59DB30C81}">
      <dgm:prSet/>
      <dgm:spPr/>
      <dgm:t>
        <a:bodyPr/>
        <a:lstStyle/>
        <a:p>
          <a:endParaRPr lang="en-US"/>
        </a:p>
      </dgm:t>
    </dgm:pt>
    <dgm:pt modelId="{CA7CD8CE-2C78-4689-B9A0-36F427A692AF}">
      <dgm:prSet custT="1"/>
      <dgm:spPr/>
      <dgm:t>
        <a:bodyPr/>
        <a:lstStyle/>
        <a:p>
          <a:pPr>
            <a:lnSpc>
              <a:spcPct val="100000"/>
            </a:lnSpc>
          </a:pPr>
          <a:r>
            <a:rPr lang="en-AU" sz="1800" dirty="0"/>
            <a:t>Ongoing clinical and psychological/emotional support for the person and their support network</a:t>
          </a:r>
          <a:endParaRPr lang="en-US" sz="1800" dirty="0"/>
        </a:p>
      </dgm:t>
    </dgm:pt>
    <dgm:pt modelId="{3349B589-E559-4525-A0AE-778FEBE5E884}" type="parTrans" cxnId="{9905237D-A3CC-4B5B-BC1C-26406BA7C212}">
      <dgm:prSet/>
      <dgm:spPr/>
      <dgm:t>
        <a:bodyPr/>
        <a:lstStyle/>
        <a:p>
          <a:endParaRPr lang="en-US"/>
        </a:p>
      </dgm:t>
    </dgm:pt>
    <dgm:pt modelId="{D227FF12-B6A6-4418-A559-D956C44AFC44}" type="sibTrans" cxnId="{9905237D-A3CC-4B5B-BC1C-26406BA7C212}">
      <dgm:prSet/>
      <dgm:spPr/>
      <dgm:t>
        <a:bodyPr/>
        <a:lstStyle/>
        <a:p>
          <a:endParaRPr lang="en-US"/>
        </a:p>
      </dgm:t>
    </dgm:pt>
    <dgm:pt modelId="{B7867825-E142-402A-9408-4CC2D9AF2F31}">
      <dgm:prSet custT="1"/>
      <dgm:spPr/>
      <dgm:t>
        <a:bodyPr/>
        <a:lstStyle/>
        <a:p>
          <a:pPr>
            <a:lnSpc>
              <a:spcPct val="100000"/>
            </a:lnSpc>
          </a:pPr>
          <a:r>
            <a:rPr lang="en-AU" sz="1800" dirty="0"/>
            <a:t>Referral to ancillary support services and relevant NFP organisations</a:t>
          </a:r>
          <a:endParaRPr lang="en-US" sz="1800" dirty="0"/>
        </a:p>
      </dgm:t>
    </dgm:pt>
    <dgm:pt modelId="{2239A9CE-3DD2-4308-ADBF-5D649199D64C}" type="parTrans" cxnId="{5F9E1ABA-C30F-43C3-B34C-2CEAF4CCE896}">
      <dgm:prSet/>
      <dgm:spPr/>
      <dgm:t>
        <a:bodyPr/>
        <a:lstStyle/>
        <a:p>
          <a:endParaRPr lang="en-US"/>
        </a:p>
      </dgm:t>
    </dgm:pt>
    <dgm:pt modelId="{2E5949F9-8CB5-4C64-8407-7AB4D93E4932}" type="sibTrans" cxnId="{5F9E1ABA-C30F-43C3-B34C-2CEAF4CCE896}">
      <dgm:prSet/>
      <dgm:spPr/>
      <dgm:t>
        <a:bodyPr/>
        <a:lstStyle/>
        <a:p>
          <a:endParaRPr lang="en-US"/>
        </a:p>
      </dgm:t>
    </dgm:pt>
    <dgm:pt modelId="{F650F0F9-42D4-4B4A-B5BB-D1EC2D7EA8A5}">
      <dgm:prSet custT="1"/>
      <dgm:spPr/>
      <dgm:t>
        <a:bodyPr/>
        <a:lstStyle/>
        <a:p>
          <a:pPr>
            <a:lnSpc>
              <a:spcPct val="100000"/>
            </a:lnSpc>
          </a:pPr>
          <a:r>
            <a:rPr lang="en-US" sz="1800" dirty="0"/>
            <a:t>Family meeting with clinical staff to address expectations and answer questions</a:t>
          </a:r>
        </a:p>
      </dgm:t>
    </dgm:pt>
    <dgm:pt modelId="{F4CEED64-5723-422C-A2C8-006338A073C2}" type="parTrans" cxnId="{662F9BE5-6934-4BD1-96FF-6DFDA6EA7FDA}">
      <dgm:prSet/>
      <dgm:spPr/>
      <dgm:t>
        <a:bodyPr/>
        <a:lstStyle/>
        <a:p>
          <a:endParaRPr lang="en-AU"/>
        </a:p>
      </dgm:t>
    </dgm:pt>
    <dgm:pt modelId="{B51B5E50-5B3D-4009-AA81-017708917A2C}" type="sibTrans" cxnId="{662F9BE5-6934-4BD1-96FF-6DFDA6EA7FDA}">
      <dgm:prSet/>
      <dgm:spPr/>
      <dgm:t>
        <a:bodyPr/>
        <a:lstStyle/>
        <a:p>
          <a:endParaRPr lang="en-AU"/>
        </a:p>
      </dgm:t>
    </dgm:pt>
    <dgm:pt modelId="{A8E7130A-3630-4676-995A-796041B4962F}" type="pres">
      <dgm:prSet presAssocID="{4D444A48-E825-4420-A222-946C4E57A7A4}" presName="root" presStyleCnt="0">
        <dgm:presLayoutVars>
          <dgm:dir/>
          <dgm:resizeHandles val="exact"/>
        </dgm:presLayoutVars>
      </dgm:prSet>
      <dgm:spPr/>
    </dgm:pt>
    <dgm:pt modelId="{A3FD54E0-ABFC-44C9-9EEF-DB592DD25363}" type="pres">
      <dgm:prSet presAssocID="{AA0C134A-82FD-41C5-AEEA-DA8D4C57EA4B}" presName="compNode" presStyleCnt="0"/>
      <dgm:spPr/>
    </dgm:pt>
    <dgm:pt modelId="{627EBDEE-9A91-4A1A-BBC4-B4C336F294D6}" type="pres">
      <dgm:prSet presAssocID="{AA0C134A-82FD-41C5-AEEA-DA8D4C57EA4B}"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C2490E6A-7C9F-4AB0-A515-70B9619A43D9}" type="pres">
      <dgm:prSet presAssocID="{AA0C134A-82FD-41C5-AEEA-DA8D4C57EA4B}" presName="spaceRect" presStyleCnt="0"/>
      <dgm:spPr/>
    </dgm:pt>
    <dgm:pt modelId="{41C854F3-95E4-4477-A3BD-3EF5617F71D3}" type="pres">
      <dgm:prSet presAssocID="{AA0C134A-82FD-41C5-AEEA-DA8D4C57EA4B}" presName="textRect" presStyleLbl="revTx" presStyleIdx="0" presStyleCnt="8" custScaleX="100000" custScaleY="100000" custLinFactNeighborX="-1195" custLinFactNeighborY="-5677">
        <dgm:presLayoutVars>
          <dgm:chMax val="1"/>
          <dgm:chPref val="1"/>
        </dgm:presLayoutVars>
      </dgm:prSet>
      <dgm:spPr/>
    </dgm:pt>
    <dgm:pt modelId="{27BC1738-082B-4F23-AEE3-2A3257BAAB98}" type="pres">
      <dgm:prSet presAssocID="{A1F0C4D8-DDC2-4708-87B2-2A200EDAC56A}" presName="sibTrans" presStyleCnt="0"/>
      <dgm:spPr/>
    </dgm:pt>
    <dgm:pt modelId="{9E574A2B-5B3A-4A9C-9F3E-E8AA46C4F1BA}" type="pres">
      <dgm:prSet presAssocID="{B07A352F-716F-46AE-8DCE-7490A32E42D3}" presName="compNode" presStyleCnt="0"/>
      <dgm:spPr/>
    </dgm:pt>
    <dgm:pt modelId="{2D6E8F99-D8E1-415B-A796-3C2741C63B9C}" type="pres">
      <dgm:prSet presAssocID="{B07A352F-716F-46AE-8DCE-7490A32E42D3}"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spital"/>
        </a:ext>
      </dgm:extLst>
    </dgm:pt>
    <dgm:pt modelId="{744CC85F-5496-4EB7-A6E6-F91155C97BF1}" type="pres">
      <dgm:prSet presAssocID="{B07A352F-716F-46AE-8DCE-7490A32E42D3}" presName="spaceRect" presStyleCnt="0"/>
      <dgm:spPr/>
    </dgm:pt>
    <dgm:pt modelId="{702C17EB-FC3D-4283-B42C-B5D1047B22F9}" type="pres">
      <dgm:prSet presAssocID="{B07A352F-716F-46AE-8DCE-7490A32E42D3}" presName="textRect" presStyleLbl="revTx" presStyleIdx="1" presStyleCnt="8">
        <dgm:presLayoutVars>
          <dgm:chMax val="1"/>
          <dgm:chPref val="1"/>
        </dgm:presLayoutVars>
      </dgm:prSet>
      <dgm:spPr/>
    </dgm:pt>
    <dgm:pt modelId="{667131AD-2E4A-455D-9DFC-5FD8723158CB}" type="pres">
      <dgm:prSet presAssocID="{2579F646-F8D8-4EFC-85A7-932B9DEBDC1D}" presName="sibTrans" presStyleCnt="0"/>
      <dgm:spPr/>
    </dgm:pt>
    <dgm:pt modelId="{48474FD6-3182-468D-9049-6E61AD164EAA}" type="pres">
      <dgm:prSet presAssocID="{F650F0F9-42D4-4B4A-B5BB-D1EC2D7EA8A5}" presName="compNode" presStyleCnt="0"/>
      <dgm:spPr/>
    </dgm:pt>
    <dgm:pt modelId="{9D7A3032-EBAF-4194-AC2E-131175F0E38E}" type="pres">
      <dgm:prSet presAssocID="{F650F0F9-42D4-4B4A-B5BB-D1EC2D7EA8A5}" presName="iconRect" presStyleLbl="node1" presStyleIdx="2" presStyleCnt="8" custLinFactX="200000" custLinFactNeighborX="298364" custLinFactNeighborY="-79325"/>
      <dgm:spPr>
        <a:blipFill>
          <a:blip xmlns:r="http://schemas.openxmlformats.org/officeDocument/2006/relationships" r:embed="rId5">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Person holding hand"/>
        </a:ext>
      </dgm:extLst>
    </dgm:pt>
    <dgm:pt modelId="{0E4868A0-9B78-440F-9F00-673236E5F1BA}" type="pres">
      <dgm:prSet presAssocID="{F650F0F9-42D4-4B4A-B5BB-D1EC2D7EA8A5}" presName="spaceRect" presStyleCnt="0"/>
      <dgm:spPr/>
    </dgm:pt>
    <dgm:pt modelId="{984B195B-2C81-424B-A588-C9C5291ED334}" type="pres">
      <dgm:prSet presAssocID="{F650F0F9-42D4-4B4A-B5BB-D1EC2D7EA8A5}" presName="textRect" presStyleLbl="revTx" presStyleIdx="2" presStyleCnt="8" custLinFactX="100000" custLinFactNeighborX="126083" custLinFactNeighborY="-48886">
        <dgm:presLayoutVars>
          <dgm:chMax val="1"/>
          <dgm:chPref val="1"/>
        </dgm:presLayoutVars>
      </dgm:prSet>
      <dgm:spPr/>
    </dgm:pt>
    <dgm:pt modelId="{F8EE6ACC-0532-409A-A80B-E9350F82B84E}" type="pres">
      <dgm:prSet presAssocID="{B51B5E50-5B3D-4009-AA81-017708917A2C}" presName="sibTrans" presStyleCnt="0"/>
      <dgm:spPr/>
    </dgm:pt>
    <dgm:pt modelId="{4D1D12B0-8C51-4B93-9745-7FD4B226F429}" type="pres">
      <dgm:prSet presAssocID="{B456A36F-0827-4C94-831D-F7F0A85E3017}" presName="compNode" presStyleCnt="0"/>
      <dgm:spPr/>
    </dgm:pt>
    <dgm:pt modelId="{D6A0955F-96D8-411C-9EFF-9AA1B0E57F1C}" type="pres">
      <dgm:prSet presAssocID="{B456A36F-0827-4C94-831D-F7F0A85E3017}" presName="iconRect" presStyleLbl="node1" presStyleIdx="3" presStyleCnt="8" custLinFactX="-100000" custLinFactNeighborX="-182385" custLinFactNeighborY="33808"/>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Medicine"/>
        </a:ext>
      </dgm:extLst>
    </dgm:pt>
    <dgm:pt modelId="{6383D003-B663-45BD-BB39-6E197815964C}" type="pres">
      <dgm:prSet presAssocID="{B456A36F-0827-4C94-831D-F7F0A85E3017}" presName="spaceRect" presStyleCnt="0"/>
      <dgm:spPr/>
    </dgm:pt>
    <dgm:pt modelId="{D051257C-BD67-488F-A557-57157617D6DD}" type="pres">
      <dgm:prSet presAssocID="{B456A36F-0827-4C94-831D-F7F0A85E3017}" presName="textRect" presStyleLbl="revTx" presStyleIdx="3" presStyleCnt="8">
        <dgm:presLayoutVars>
          <dgm:chMax val="1"/>
          <dgm:chPref val="1"/>
        </dgm:presLayoutVars>
      </dgm:prSet>
      <dgm:spPr/>
    </dgm:pt>
    <dgm:pt modelId="{2313833B-2459-40F6-B1AA-2E8B96D7D7D5}" type="pres">
      <dgm:prSet presAssocID="{52BA31C6-F8CA-426B-9839-EE9CAED5A2CB}" presName="sibTrans" presStyleCnt="0"/>
      <dgm:spPr/>
    </dgm:pt>
    <dgm:pt modelId="{0E3E8A44-78F1-4540-B6CB-F46F5312B2BE}" type="pres">
      <dgm:prSet presAssocID="{432ACD54-A8F2-48E2-B6C0-C385C718D32C}" presName="compNode" presStyleCnt="0"/>
      <dgm:spPr/>
    </dgm:pt>
    <dgm:pt modelId="{449F21EF-A4F4-41D4-B8D6-72E00C60D40E}" type="pres">
      <dgm:prSet presAssocID="{432ACD54-A8F2-48E2-B6C0-C385C718D32C}" presName="iconRect" presStyleLbl="node1" presStyleIdx="4" presStyleCnt="8" custLinFactX="-100000" custLinFactNeighborX="-161468" custLinFactNeighborY="15981"/>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Medical"/>
        </a:ext>
      </dgm:extLst>
    </dgm:pt>
    <dgm:pt modelId="{F963E88A-C5AF-4B6D-8EE1-5FF18E074B20}" type="pres">
      <dgm:prSet presAssocID="{432ACD54-A8F2-48E2-B6C0-C385C718D32C}" presName="spaceRect" presStyleCnt="0"/>
      <dgm:spPr/>
    </dgm:pt>
    <dgm:pt modelId="{95D28675-563C-4CE1-ABB7-128D8F913157}" type="pres">
      <dgm:prSet presAssocID="{432ACD54-A8F2-48E2-B6C0-C385C718D32C}" presName="textRect" presStyleLbl="revTx" presStyleIdx="4" presStyleCnt="8" custScaleY="104371" custLinFactX="-100000" custLinFactNeighborX="-134893" custLinFactNeighborY="-5432">
        <dgm:presLayoutVars>
          <dgm:chMax val="1"/>
          <dgm:chPref val="1"/>
        </dgm:presLayoutVars>
      </dgm:prSet>
      <dgm:spPr/>
    </dgm:pt>
    <dgm:pt modelId="{F3032F37-9570-4E35-B858-66DBFB677AB6}" type="pres">
      <dgm:prSet presAssocID="{95747FFE-ECE8-4C82-A7CD-D8A66681F6EF}" presName="sibTrans" presStyleCnt="0"/>
      <dgm:spPr/>
    </dgm:pt>
    <dgm:pt modelId="{335666BF-A941-49E7-B5DE-12B7A19CCEF4}" type="pres">
      <dgm:prSet presAssocID="{B68DF73C-CF5A-47CF-99DB-8240087C2BDF}" presName="compNode" presStyleCnt="0"/>
      <dgm:spPr/>
    </dgm:pt>
    <dgm:pt modelId="{B6393A53-3C3B-4FC3-9E8F-5589BDED02A9}" type="pres">
      <dgm:prSet presAssocID="{B68DF73C-CF5A-47CF-99DB-8240087C2BDF}" presName="iconRect" presStyleLbl="node1" presStyleIdx="5" presStyleCnt="8" custLinFactY="-2604" custLinFactNeighborX="-20725" custLinFactNeighborY="-100000"/>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Doctor"/>
        </a:ext>
      </dgm:extLst>
    </dgm:pt>
    <dgm:pt modelId="{3F7CBD8E-B051-49BB-BCE7-A68C083DAF8C}" type="pres">
      <dgm:prSet presAssocID="{B68DF73C-CF5A-47CF-99DB-8240087C2BDF}" presName="spaceRect" presStyleCnt="0"/>
      <dgm:spPr/>
    </dgm:pt>
    <dgm:pt modelId="{F66710BE-3E70-4B5B-9EA9-196C0C214424}" type="pres">
      <dgm:prSet presAssocID="{B68DF73C-CF5A-47CF-99DB-8240087C2BDF}" presName="textRect" presStyleLbl="revTx" presStyleIdx="5" presStyleCnt="8" custLinFactNeighborX="-5329" custLinFactNeighborY="-44650">
        <dgm:presLayoutVars>
          <dgm:chMax val="1"/>
          <dgm:chPref val="1"/>
        </dgm:presLayoutVars>
      </dgm:prSet>
      <dgm:spPr/>
    </dgm:pt>
    <dgm:pt modelId="{0A4DE035-55C3-4A0C-AE9D-69FD675EA905}" type="pres">
      <dgm:prSet presAssocID="{90F0B8E4-E2CD-4DC5-92B1-FEEAC282C6A2}" presName="sibTrans" presStyleCnt="0"/>
      <dgm:spPr/>
    </dgm:pt>
    <dgm:pt modelId="{279B17D5-0F58-4705-8106-A9D0C9BD9B90}" type="pres">
      <dgm:prSet presAssocID="{CA7CD8CE-2C78-4689-B9A0-36F427A692AF}" presName="compNode" presStyleCnt="0"/>
      <dgm:spPr/>
    </dgm:pt>
    <dgm:pt modelId="{8691D0C3-C312-48D9-BB81-F3BCC0660BAA}" type="pres">
      <dgm:prSet presAssocID="{CA7CD8CE-2C78-4689-B9A0-36F427A692AF}" presName="iconRect" presStyleLbl="node1" presStyleIdx="6" presStyleCnt="8" custLinFactY="-20601" custLinFactNeighborX="-2961" custLinFactNeighborY="-100000"/>
      <dgm:spPr>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a:noFill/>
        </a:ln>
      </dgm:spPr>
      <dgm:extLst>
        <a:ext uri="{E40237B7-FDA0-4F09-8148-C483321AD2D9}">
          <dgm14:cNvPr xmlns:dgm14="http://schemas.microsoft.com/office/drawing/2010/diagram" id="0" name="" descr="User Network"/>
        </a:ext>
      </dgm:extLst>
    </dgm:pt>
    <dgm:pt modelId="{6AFE9EF9-3078-49ED-9746-4F38E39019F2}" type="pres">
      <dgm:prSet presAssocID="{CA7CD8CE-2C78-4689-B9A0-36F427A692AF}" presName="spaceRect" presStyleCnt="0"/>
      <dgm:spPr/>
    </dgm:pt>
    <dgm:pt modelId="{5695B36A-2FF2-41D8-99E4-8D39246D2273}" type="pres">
      <dgm:prSet presAssocID="{CA7CD8CE-2C78-4689-B9A0-36F427A692AF}" presName="textRect" presStyleLbl="revTx" presStyleIdx="6" presStyleCnt="8" custLinFactNeighborX="0" custLinFactNeighborY="-48516">
        <dgm:presLayoutVars>
          <dgm:chMax val="1"/>
          <dgm:chPref val="1"/>
        </dgm:presLayoutVars>
      </dgm:prSet>
      <dgm:spPr/>
    </dgm:pt>
    <dgm:pt modelId="{3CD059A1-C5EA-49E1-8486-C75800CF732A}" type="pres">
      <dgm:prSet presAssocID="{D227FF12-B6A6-4418-A559-D956C44AFC44}" presName="sibTrans" presStyleCnt="0"/>
      <dgm:spPr/>
    </dgm:pt>
    <dgm:pt modelId="{4D22465F-435C-470E-9DC4-335408A710CD}" type="pres">
      <dgm:prSet presAssocID="{B7867825-E142-402A-9408-4CC2D9AF2F31}" presName="compNode" presStyleCnt="0"/>
      <dgm:spPr/>
    </dgm:pt>
    <dgm:pt modelId="{D579F101-DA89-4E70-978C-FEF3566AF949}" type="pres">
      <dgm:prSet presAssocID="{B7867825-E142-402A-9408-4CC2D9AF2F31}" presName="iconRect" presStyleLbl="node1" presStyleIdx="7" presStyleCnt="8" custLinFactNeighborX="-8882" custLinFactNeighborY="-97923"/>
      <dgm:spPr>
        <a:blipFill>
          <a:blip xmlns:r="http://schemas.openxmlformats.org/officeDocument/2006/relationships"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a:ln>
          <a:noFill/>
        </a:ln>
      </dgm:spPr>
      <dgm:extLst>
        <a:ext uri="{E40237B7-FDA0-4F09-8148-C483321AD2D9}">
          <dgm14:cNvPr xmlns:dgm14="http://schemas.microsoft.com/office/drawing/2010/diagram" id="0" name="" descr="Group"/>
        </a:ext>
      </dgm:extLst>
    </dgm:pt>
    <dgm:pt modelId="{299CE2E3-6B0A-47D0-A97E-8D63586FC85D}" type="pres">
      <dgm:prSet presAssocID="{B7867825-E142-402A-9408-4CC2D9AF2F31}" presName="spaceRect" presStyleCnt="0"/>
      <dgm:spPr/>
    </dgm:pt>
    <dgm:pt modelId="{BDE46E4E-B8EA-4A42-B769-3A238FE3AC3E}" type="pres">
      <dgm:prSet presAssocID="{B7867825-E142-402A-9408-4CC2D9AF2F31}" presName="textRect" presStyleLbl="revTx" presStyleIdx="7" presStyleCnt="8" custLinFactNeighborX="-6533" custLinFactNeighborY="-29700">
        <dgm:presLayoutVars>
          <dgm:chMax val="1"/>
          <dgm:chPref val="1"/>
        </dgm:presLayoutVars>
      </dgm:prSet>
      <dgm:spPr/>
    </dgm:pt>
  </dgm:ptLst>
  <dgm:cxnLst>
    <dgm:cxn modelId="{6B879006-C65B-4F34-8372-4D6DE6E1FBAC}" srcId="{4D444A48-E825-4420-A222-946C4E57A7A4}" destId="{432ACD54-A8F2-48E2-B6C0-C385C718D32C}" srcOrd="4" destOrd="0" parTransId="{80565906-7A92-4F30-91DE-D29405D06019}" sibTransId="{95747FFE-ECE8-4C82-A7CD-D8A66681F6EF}"/>
    <dgm:cxn modelId="{A5AE0422-7B67-46B8-8A3A-129F444A8274}" type="presOf" srcId="{B456A36F-0827-4C94-831D-F7F0A85E3017}" destId="{D051257C-BD67-488F-A557-57157617D6DD}" srcOrd="0" destOrd="0" presId="urn:microsoft.com/office/officeart/2018/2/layout/IconLabelList"/>
    <dgm:cxn modelId="{12DB6C28-1FD2-4796-9787-E34B417A9D81}" type="presOf" srcId="{B68DF73C-CF5A-47CF-99DB-8240087C2BDF}" destId="{F66710BE-3E70-4B5B-9EA9-196C0C214424}" srcOrd="0" destOrd="0" presId="urn:microsoft.com/office/officeart/2018/2/layout/IconLabelList"/>
    <dgm:cxn modelId="{C301A228-B579-4AF9-B4EF-48F122E3F7B0}" srcId="{4D444A48-E825-4420-A222-946C4E57A7A4}" destId="{B456A36F-0827-4C94-831D-F7F0A85E3017}" srcOrd="3" destOrd="0" parTransId="{8AC371D9-6900-4B15-8A26-1EA0F97AE092}" sibTransId="{52BA31C6-F8CA-426B-9839-EE9CAED5A2CB}"/>
    <dgm:cxn modelId="{19998F3A-CF5A-46C5-8A01-6522FF78CCE4}" type="presOf" srcId="{B07A352F-716F-46AE-8DCE-7490A32E42D3}" destId="{702C17EB-FC3D-4283-B42C-B5D1047B22F9}" srcOrd="0" destOrd="0" presId="urn:microsoft.com/office/officeart/2018/2/layout/IconLabelList"/>
    <dgm:cxn modelId="{B1A4CA50-8345-4844-ADD8-3C7FE8DE81F7}" type="presOf" srcId="{AA0C134A-82FD-41C5-AEEA-DA8D4C57EA4B}" destId="{41C854F3-95E4-4477-A3BD-3EF5617F71D3}" srcOrd="0" destOrd="0" presId="urn:microsoft.com/office/officeart/2018/2/layout/IconLabelList"/>
    <dgm:cxn modelId="{A1EDA875-7647-4988-856C-90C59DB30C81}" srcId="{4D444A48-E825-4420-A222-946C4E57A7A4}" destId="{B68DF73C-CF5A-47CF-99DB-8240087C2BDF}" srcOrd="5" destOrd="0" parTransId="{C6293732-120B-478B-81FA-F4485CF998B7}" sibTransId="{90F0B8E4-E2CD-4DC5-92B1-FEEAC282C6A2}"/>
    <dgm:cxn modelId="{E244FB76-72D4-4E9E-86D3-D92E49A76D9E}" type="presOf" srcId="{4D444A48-E825-4420-A222-946C4E57A7A4}" destId="{A8E7130A-3630-4676-995A-796041B4962F}" srcOrd="0" destOrd="0" presId="urn:microsoft.com/office/officeart/2018/2/layout/IconLabelList"/>
    <dgm:cxn modelId="{9905237D-A3CC-4B5B-BC1C-26406BA7C212}" srcId="{4D444A48-E825-4420-A222-946C4E57A7A4}" destId="{CA7CD8CE-2C78-4689-B9A0-36F427A692AF}" srcOrd="6" destOrd="0" parTransId="{3349B589-E559-4525-A0AE-778FEBE5E884}" sibTransId="{D227FF12-B6A6-4418-A559-D956C44AFC44}"/>
    <dgm:cxn modelId="{182BBD87-DB78-46D9-8367-3E5B7ABC023D}" type="presOf" srcId="{CA7CD8CE-2C78-4689-B9A0-36F427A692AF}" destId="{5695B36A-2FF2-41D8-99E4-8D39246D2273}" srcOrd="0" destOrd="0" presId="urn:microsoft.com/office/officeart/2018/2/layout/IconLabelList"/>
    <dgm:cxn modelId="{95AB7893-6FB7-44EE-9250-0C8F68AFCAEB}" srcId="{4D444A48-E825-4420-A222-946C4E57A7A4}" destId="{AA0C134A-82FD-41C5-AEEA-DA8D4C57EA4B}" srcOrd="0" destOrd="0" parTransId="{7EC6E4AC-8F7F-4506-8C7A-D6223F9EB40F}" sibTransId="{A1F0C4D8-DDC2-4708-87B2-2A200EDAC56A}"/>
    <dgm:cxn modelId="{D923D8AA-D3CC-423B-8C7D-81F78A9006DD}" type="presOf" srcId="{432ACD54-A8F2-48E2-B6C0-C385C718D32C}" destId="{95D28675-563C-4CE1-ABB7-128D8F913157}" srcOrd="0" destOrd="0" presId="urn:microsoft.com/office/officeart/2018/2/layout/IconLabelList"/>
    <dgm:cxn modelId="{878951B7-3A7E-492B-A0EF-710F9F3F7C66}" type="presOf" srcId="{B7867825-E142-402A-9408-4CC2D9AF2F31}" destId="{BDE46E4E-B8EA-4A42-B769-3A238FE3AC3E}" srcOrd="0" destOrd="0" presId="urn:microsoft.com/office/officeart/2018/2/layout/IconLabelList"/>
    <dgm:cxn modelId="{5F9E1ABA-C30F-43C3-B34C-2CEAF4CCE896}" srcId="{4D444A48-E825-4420-A222-946C4E57A7A4}" destId="{B7867825-E142-402A-9408-4CC2D9AF2F31}" srcOrd="7" destOrd="0" parTransId="{2239A9CE-3DD2-4308-ADBF-5D649199D64C}" sibTransId="{2E5949F9-8CB5-4C64-8407-7AB4D93E4932}"/>
    <dgm:cxn modelId="{CDEA75CC-BC84-496B-9A85-EEC3A1852A48}" srcId="{4D444A48-E825-4420-A222-946C4E57A7A4}" destId="{B07A352F-716F-46AE-8DCE-7490A32E42D3}" srcOrd="1" destOrd="0" parTransId="{B837981F-1CD9-47BF-96AF-D474CA4F5149}" sibTransId="{2579F646-F8D8-4EFC-85A7-932B9DEBDC1D}"/>
    <dgm:cxn modelId="{662F9BE5-6934-4BD1-96FF-6DFDA6EA7FDA}" srcId="{4D444A48-E825-4420-A222-946C4E57A7A4}" destId="{F650F0F9-42D4-4B4A-B5BB-D1EC2D7EA8A5}" srcOrd="2" destOrd="0" parTransId="{F4CEED64-5723-422C-A2C8-006338A073C2}" sibTransId="{B51B5E50-5B3D-4009-AA81-017708917A2C}"/>
    <dgm:cxn modelId="{E3B401E6-EEB5-465F-BE94-BC8C8631F7B6}" type="presOf" srcId="{F650F0F9-42D4-4B4A-B5BB-D1EC2D7EA8A5}" destId="{984B195B-2C81-424B-A588-C9C5291ED334}" srcOrd="0" destOrd="0" presId="urn:microsoft.com/office/officeart/2018/2/layout/IconLabelList"/>
    <dgm:cxn modelId="{0D8318B6-1B1E-40B6-963A-A1EB4E555E9E}" type="presParOf" srcId="{A8E7130A-3630-4676-995A-796041B4962F}" destId="{A3FD54E0-ABFC-44C9-9EEF-DB592DD25363}" srcOrd="0" destOrd="0" presId="urn:microsoft.com/office/officeart/2018/2/layout/IconLabelList"/>
    <dgm:cxn modelId="{EAE6B823-0A43-4FF1-99D2-117D166B716B}" type="presParOf" srcId="{A3FD54E0-ABFC-44C9-9EEF-DB592DD25363}" destId="{627EBDEE-9A91-4A1A-BBC4-B4C336F294D6}" srcOrd="0" destOrd="0" presId="urn:microsoft.com/office/officeart/2018/2/layout/IconLabelList"/>
    <dgm:cxn modelId="{11715DEA-7F7D-48CA-BAED-C3BF323FF4BB}" type="presParOf" srcId="{A3FD54E0-ABFC-44C9-9EEF-DB592DD25363}" destId="{C2490E6A-7C9F-4AB0-A515-70B9619A43D9}" srcOrd="1" destOrd="0" presId="urn:microsoft.com/office/officeart/2018/2/layout/IconLabelList"/>
    <dgm:cxn modelId="{7E623A59-5217-43E1-B2AB-CBA1243AF538}" type="presParOf" srcId="{A3FD54E0-ABFC-44C9-9EEF-DB592DD25363}" destId="{41C854F3-95E4-4477-A3BD-3EF5617F71D3}" srcOrd="2" destOrd="0" presId="urn:microsoft.com/office/officeart/2018/2/layout/IconLabelList"/>
    <dgm:cxn modelId="{D6D9B2A2-0387-4B3F-9444-B4BF30B1B24F}" type="presParOf" srcId="{A8E7130A-3630-4676-995A-796041B4962F}" destId="{27BC1738-082B-4F23-AEE3-2A3257BAAB98}" srcOrd="1" destOrd="0" presId="urn:microsoft.com/office/officeart/2018/2/layout/IconLabelList"/>
    <dgm:cxn modelId="{08765D0C-EFB2-4044-ADA2-EEB9F83E0FD9}" type="presParOf" srcId="{A8E7130A-3630-4676-995A-796041B4962F}" destId="{9E574A2B-5B3A-4A9C-9F3E-E8AA46C4F1BA}" srcOrd="2" destOrd="0" presId="urn:microsoft.com/office/officeart/2018/2/layout/IconLabelList"/>
    <dgm:cxn modelId="{9DE1B387-CB88-4265-8D30-F6AF258B63F4}" type="presParOf" srcId="{9E574A2B-5B3A-4A9C-9F3E-E8AA46C4F1BA}" destId="{2D6E8F99-D8E1-415B-A796-3C2741C63B9C}" srcOrd="0" destOrd="0" presId="urn:microsoft.com/office/officeart/2018/2/layout/IconLabelList"/>
    <dgm:cxn modelId="{BFF710DE-8CA5-455A-87E2-203E4E835AFE}" type="presParOf" srcId="{9E574A2B-5B3A-4A9C-9F3E-E8AA46C4F1BA}" destId="{744CC85F-5496-4EB7-A6E6-F91155C97BF1}" srcOrd="1" destOrd="0" presId="urn:microsoft.com/office/officeart/2018/2/layout/IconLabelList"/>
    <dgm:cxn modelId="{D97A8EEF-280A-4676-A62C-912EE6705EC5}" type="presParOf" srcId="{9E574A2B-5B3A-4A9C-9F3E-E8AA46C4F1BA}" destId="{702C17EB-FC3D-4283-B42C-B5D1047B22F9}" srcOrd="2" destOrd="0" presId="urn:microsoft.com/office/officeart/2018/2/layout/IconLabelList"/>
    <dgm:cxn modelId="{258C1F57-1690-4CCA-BE13-2DDE995403B1}" type="presParOf" srcId="{A8E7130A-3630-4676-995A-796041B4962F}" destId="{667131AD-2E4A-455D-9DFC-5FD8723158CB}" srcOrd="3" destOrd="0" presId="urn:microsoft.com/office/officeart/2018/2/layout/IconLabelList"/>
    <dgm:cxn modelId="{BA81F824-B531-4240-A5A9-0534DFDBE434}" type="presParOf" srcId="{A8E7130A-3630-4676-995A-796041B4962F}" destId="{48474FD6-3182-468D-9049-6E61AD164EAA}" srcOrd="4" destOrd="0" presId="urn:microsoft.com/office/officeart/2018/2/layout/IconLabelList"/>
    <dgm:cxn modelId="{1565A225-3EC8-4815-8ECF-C92FCE6BC680}" type="presParOf" srcId="{48474FD6-3182-468D-9049-6E61AD164EAA}" destId="{9D7A3032-EBAF-4194-AC2E-131175F0E38E}" srcOrd="0" destOrd="0" presId="urn:microsoft.com/office/officeart/2018/2/layout/IconLabelList"/>
    <dgm:cxn modelId="{B2AD4A81-41E6-4814-B4FA-EB553EAA46F1}" type="presParOf" srcId="{48474FD6-3182-468D-9049-6E61AD164EAA}" destId="{0E4868A0-9B78-440F-9F00-673236E5F1BA}" srcOrd="1" destOrd="0" presId="urn:microsoft.com/office/officeart/2018/2/layout/IconLabelList"/>
    <dgm:cxn modelId="{75DCE7D1-CAE5-47D5-A76C-1C8EF3472BA3}" type="presParOf" srcId="{48474FD6-3182-468D-9049-6E61AD164EAA}" destId="{984B195B-2C81-424B-A588-C9C5291ED334}" srcOrd="2" destOrd="0" presId="urn:microsoft.com/office/officeart/2018/2/layout/IconLabelList"/>
    <dgm:cxn modelId="{EBEB7D7F-FBCB-4C5D-8DA0-93C99B3F06AB}" type="presParOf" srcId="{A8E7130A-3630-4676-995A-796041B4962F}" destId="{F8EE6ACC-0532-409A-A80B-E9350F82B84E}" srcOrd="5" destOrd="0" presId="urn:microsoft.com/office/officeart/2018/2/layout/IconLabelList"/>
    <dgm:cxn modelId="{27CBEC63-2447-4CC9-A9A8-388D8A017821}" type="presParOf" srcId="{A8E7130A-3630-4676-995A-796041B4962F}" destId="{4D1D12B0-8C51-4B93-9745-7FD4B226F429}" srcOrd="6" destOrd="0" presId="urn:microsoft.com/office/officeart/2018/2/layout/IconLabelList"/>
    <dgm:cxn modelId="{AAEFE69C-016E-4614-B39B-3269F60E71A5}" type="presParOf" srcId="{4D1D12B0-8C51-4B93-9745-7FD4B226F429}" destId="{D6A0955F-96D8-411C-9EFF-9AA1B0E57F1C}" srcOrd="0" destOrd="0" presId="urn:microsoft.com/office/officeart/2018/2/layout/IconLabelList"/>
    <dgm:cxn modelId="{D6835EB8-60BA-4191-AB36-5B238A46611C}" type="presParOf" srcId="{4D1D12B0-8C51-4B93-9745-7FD4B226F429}" destId="{6383D003-B663-45BD-BB39-6E197815964C}" srcOrd="1" destOrd="0" presId="urn:microsoft.com/office/officeart/2018/2/layout/IconLabelList"/>
    <dgm:cxn modelId="{40F506E8-03BF-4C47-8E9A-8E751681F31F}" type="presParOf" srcId="{4D1D12B0-8C51-4B93-9745-7FD4B226F429}" destId="{D051257C-BD67-488F-A557-57157617D6DD}" srcOrd="2" destOrd="0" presId="urn:microsoft.com/office/officeart/2018/2/layout/IconLabelList"/>
    <dgm:cxn modelId="{97406D14-FD88-4F9A-96C0-147C4AF3C753}" type="presParOf" srcId="{A8E7130A-3630-4676-995A-796041B4962F}" destId="{2313833B-2459-40F6-B1AA-2E8B96D7D7D5}" srcOrd="7" destOrd="0" presId="urn:microsoft.com/office/officeart/2018/2/layout/IconLabelList"/>
    <dgm:cxn modelId="{F47691B2-C720-400E-965B-9996F17A27EC}" type="presParOf" srcId="{A8E7130A-3630-4676-995A-796041B4962F}" destId="{0E3E8A44-78F1-4540-B6CB-F46F5312B2BE}" srcOrd="8" destOrd="0" presId="urn:microsoft.com/office/officeart/2018/2/layout/IconLabelList"/>
    <dgm:cxn modelId="{1977DF8B-37F2-459A-AF34-8077C6835AD1}" type="presParOf" srcId="{0E3E8A44-78F1-4540-B6CB-F46F5312B2BE}" destId="{449F21EF-A4F4-41D4-B8D6-72E00C60D40E}" srcOrd="0" destOrd="0" presId="urn:microsoft.com/office/officeart/2018/2/layout/IconLabelList"/>
    <dgm:cxn modelId="{C86F30FC-A300-49FE-B979-E85689C14E5A}" type="presParOf" srcId="{0E3E8A44-78F1-4540-B6CB-F46F5312B2BE}" destId="{F963E88A-C5AF-4B6D-8EE1-5FF18E074B20}" srcOrd="1" destOrd="0" presId="urn:microsoft.com/office/officeart/2018/2/layout/IconLabelList"/>
    <dgm:cxn modelId="{F96EDFA7-49F2-4B7D-A928-F2924C721523}" type="presParOf" srcId="{0E3E8A44-78F1-4540-B6CB-F46F5312B2BE}" destId="{95D28675-563C-4CE1-ABB7-128D8F913157}" srcOrd="2" destOrd="0" presId="urn:microsoft.com/office/officeart/2018/2/layout/IconLabelList"/>
    <dgm:cxn modelId="{FA31E93E-FE9C-4D99-8604-BC9116CCAD20}" type="presParOf" srcId="{A8E7130A-3630-4676-995A-796041B4962F}" destId="{F3032F37-9570-4E35-B858-66DBFB677AB6}" srcOrd="9" destOrd="0" presId="urn:microsoft.com/office/officeart/2018/2/layout/IconLabelList"/>
    <dgm:cxn modelId="{AC38AB57-50F6-431C-BE40-42938EE04138}" type="presParOf" srcId="{A8E7130A-3630-4676-995A-796041B4962F}" destId="{335666BF-A941-49E7-B5DE-12B7A19CCEF4}" srcOrd="10" destOrd="0" presId="urn:microsoft.com/office/officeart/2018/2/layout/IconLabelList"/>
    <dgm:cxn modelId="{9C0FDEF8-6251-4EC0-989F-FFFA819FECAB}" type="presParOf" srcId="{335666BF-A941-49E7-B5DE-12B7A19CCEF4}" destId="{B6393A53-3C3B-4FC3-9E8F-5589BDED02A9}" srcOrd="0" destOrd="0" presId="urn:microsoft.com/office/officeart/2018/2/layout/IconLabelList"/>
    <dgm:cxn modelId="{A69620FA-9D99-4A45-9006-15507EF7A67F}" type="presParOf" srcId="{335666BF-A941-49E7-B5DE-12B7A19CCEF4}" destId="{3F7CBD8E-B051-49BB-BCE7-A68C083DAF8C}" srcOrd="1" destOrd="0" presId="urn:microsoft.com/office/officeart/2018/2/layout/IconLabelList"/>
    <dgm:cxn modelId="{A8086AAD-F6C7-4797-A529-45CDDB4F2054}" type="presParOf" srcId="{335666BF-A941-49E7-B5DE-12B7A19CCEF4}" destId="{F66710BE-3E70-4B5B-9EA9-196C0C214424}" srcOrd="2" destOrd="0" presId="urn:microsoft.com/office/officeart/2018/2/layout/IconLabelList"/>
    <dgm:cxn modelId="{731B7645-64E0-4B57-9AB0-47B200F8BBEE}" type="presParOf" srcId="{A8E7130A-3630-4676-995A-796041B4962F}" destId="{0A4DE035-55C3-4A0C-AE9D-69FD675EA905}" srcOrd="11" destOrd="0" presId="urn:microsoft.com/office/officeart/2018/2/layout/IconLabelList"/>
    <dgm:cxn modelId="{1883823C-EEEA-458F-844B-34BDF647AA35}" type="presParOf" srcId="{A8E7130A-3630-4676-995A-796041B4962F}" destId="{279B17D5-0F58-4705-8106-A9D0C9BD9B90}" srcOrd="12" destOrd="0" presId="urn:microsoft.com/office/officeart/2018/2/layout/IconLabelList"/>
    <dgm:cxn modelId="{E34EF4B2-E66B-42AF-8414-D89518DAAC4A}" type="presParOf" srcId="{279B17D5-0F58-4705-8106-A9D0C9BD9B90}" destId="{8691D0C3-C312-48D9-BB81-F3BCC0660BAA}" srcOrd="0" destOrd="0" presId="urn:microsoft.com/office/officeart/2018/2/layout/IconLabelList"/>
    <dgm:cxn modelId="{B5D3FD50-7FEB-494A-9388-F320B2B2BDC5}" type="presParOf" srcId="{279B17D5-0F58-4705-8106-A9D0C9BD9B90}" destId="{6AFE9EF9-3078-49ED-9746-4F38E39019F2}" srcOrd="1" destOrd="0" presId="urn:microsoft.com/office/officeart/2018/2/layout/IconLabelList"/>
    <dgm:cxn modelId="{008CEAD2-0B33-4E02-85A6-C3C3BE135C3F}" type="presParOf" srcId="{279B17D5-0F58-4705-8106-A9D0C9BD9B90}" destId="{5695B36A-2FF2-41D8-99E4-8D39246D2273}" srcOrd="2" destOrd="0" presId="urn:microsoft.com/office/officeart/2018/2/layout/IconLabelList"/>
    <dgm:cxn modelId="{E8366AA1-41D7-4080-A880-5F51202C5729}" type="presParOf" srcId="{A8E7130A-3630-4676-995A-796041B4962F}" destId="{3CD059A1-C5EA-49E1-8486-C75800CF732A}" srcOrd="13" destOrd="0" presId="urn:microsoft.com/office/officeart/2018/2/layout/IconLabelList"/>
    <dgm:cxn modelId="{74808EDE-4BB7-4471-9F3F-3D8897B4E2B9}" type="presParOf" srcId="{A8E7130A-3630-4676-995A-796041B4962F}" destId="{4D22465F-435C-470E-9DC4-335408A710CD}" srcOrd="14" destOrd="0" presId="urn:microsoft.com/office/officeart/2018/2/layout/IconLabelList"/>
    <dgm:cxn modelId="{B130A0F6-F417-4998-B788-925E42D2619A}" type="presParOf" srcId="{4D22465F-435C-470E-9DC4-335408A710CD}" destId="{D579F101-DA89-4E70-978C-FEF3566AF949}" srcOrd="0" destOrd="0" presId="urn:microsoft.com/office/officeart/2018/2/layout/IconLabelList"/>
    <dgm:cxn modelId="{CBC94893-B189-4BD5-9CAB-5B9F0D3BCD48}" type="presParOf" srcId="{4D22465F-435C-470E-9DC4-335408A710CD}" destId="{299CE2E3-6B0A-47D0-A97E-8D63586FC85D}" srcOrd="1" destOrd="0" presId="urn:microsoft.com/office/officeart/2018/2/layout/IconLabelList"/>
    <dgm:cxn modelId="{D907DBB8-F7FC-4931-A094-B8FB93820D44}" type="presParOf" srcId="{4D22465F-435C-470E-9DC4-335408A710CD}" destId="{BDE46E4E-B8EA-4A42-B769-3A238FE3AC3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AF9BF4-7152-4C00-A062-DA87A56640D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B3B6688-BC18-4748-9457-955D50145ACE}">
      <dgm:prSet/>
      <dgm:spPr/>
      <dgm:t>
        <a:bodyPr/>
        <a:lstStyle/>
        <a:p>
          <a:r>
            <a:rPr lang="en-AU" dirty="0"/>
            <a:t>Debriefing</a:t>
          </a:r>
          <a:endParaRPr lang="en-US" dirty="0"/>
        </a:p>
      </dgm:t>
    </dgm:pt>
    <dgm:pt modelId="{DB69C6CF-25C7-4013-B80C-28CB24CBBFB0}" type="parTrans" cxnId="{4A3CA765-F947-4128-A36E-6496923708A4}">
      <dgm:prSet/>
      <dgm:spPr/>
      <dgm:t>
        <a:bodyPr/>
        <a:lstStyle/>
        <a:p>
          <a:endParaRPr lang="en-US"/>
        </a:p>
      </dgm:t>
    </dgm:pt>
    <dgm:pt modelId="{E517E143-7C5B-443F-8CC8-4EB0FC086C07}" type="sibTrans" cxnId="{4A3CA765-F947-4128-A36E-6496923708A4}">
      <dgm:prSet/>
      <dgm:spPr/>
      <dgm:t>
        <a:bodyPr/>
        <a:lstStyle/>
        <a:p>
          <a:endParaRPr lang="en-US"/>
        </a:p>
      </dgm:t>
    </dgm:pt>
    <dgm:pt modelId="{E27DE937-0FE7-4FCC-AE85-ED8478C356A0}">
      <dgm:prSet/>
      <dgm:spPr/>
      <dgm:t>
        <a:bodyPr/>
        <a:lstStyle/>
        <a:p>
          <a:r>
            <a:rPr lang="en-AU"/>
            <a:t>Time alone</a:t>
          </a:r>
          <a:endParaRPr lang="en-US"/>
        </a:p>
      </dgm:t>
    </dgm:pt>
    <dgm:pt modelId="{D85860C9-D767-44B4-9DA9-B0A2D460944D}" type="parTrans" cxnId="{1A749D0B-B2C9-4207-81AB-C39B00849D68}">
      <dgm:prSet/>
      <dgm:spPr/>
      <dgm:t>
        <a:bodyPr/>
        <a:lstStyle/>
        <a:p>
          <a:endParaRPr lang="en-US"/>
        </a:p>
      </dgm:t>
    </dgm:pt>
    <dgm:pt modelId="{94452D0C-E070-4530-BCCA-989DDA49F5B1}" type="sibTrans" cxnId="{1A749D0B-B2C9-4207-81AB-C39B00849D68}">
      <dgm:prSet/>
      <dgm:spPr/>
      <dgm:t>
        <a:bodyPr/>
        <a:lstStyle/>
        <a:p>
          <a:endParaRPr lang="en-US"/>
        </a:p>
      </dgm:t>
    </dgm:pt>
    <dgm:pt modelId="{142944D1-59A9-47A8-BC4C-FBE0827FDF92}">
      <dgm:prSet/>
      <dgm:spPr/>
      <dgm:t>
        <a:bodyPr/>
        <a:lstStyle/>
        <a:p>
          <a:r>
            <a:rPr lang="en-AU"/>
            <a:t>Keeping perspective</a:t>
          </a:r>
          <a:endParaRPr lang="en-US"/>
        </a:p>
      </dgm:t>
    </dgm:pt>
    <dgm:pt modelId="{D8896CF0-A874-4BC8-9B8F-D76C512BA291}" type="parTrans" cxnId="{53A62424-04A3-4B8D-A23E-754F41F60822}">
      <dgm:prSet/>
      <dgm:spPr/>
      <dgm:t>
        <a:bodyPr/>
        <a:lstStyle/>
        <a:p>
          <a:endParaRPr lang="en-US"/>
        </a:p>
      </dgm:t>
    </dgm:pt>
    <dgm:pt modelId="{BDCE5B26-4DFC-4AFF-881A-39837283B226}" type="sibTrans" cxnId="{53A62424-04A3-4B8D-A23E-754F41F60822}">
      <dgm:prSet/>
      <dgm:spPr/>
      <dgm:t>
        <a:bodyPr/>
        <a:lstStyle/>
        <a:p>
          <a:endParaRPr lang="en-US"/>
        </a:p>
      </dgm:t>
    </dgm:pt>
    <dgm:pt modelId="{376C576E-286B-42D7-BD2E-AF214F8C4258}" type="pres">
      <dgm:prSet presAssocID="{A0AF9BF4-7152-4C00-A062-DA87A56640D8}" presName="linear" presStyleCnt="0">
        <dgm:presLayoutVars>
          <dgm:animLvl val="lvl"/>
          <dgm:resizeHandles val="exact"/>
        </dgm:presLayoutVars>
      </dgm:prSet>
      <dgm:spPr/>
    </dgm:pt>
    <dgm:pt modelId="{B92ACFFD-BBB1-46B5-A9F9-4B5B4E4CA81B}" type="pres">
      <dgm:prSet presAssocID="{DB3B6688-BC18-4748-9457-955D50145ACE}" presName="parentText" presStyleLbl="node1" presStyleIdx="0" presStyleCnt="3">
        <dgm:presLayoutVars>
          <dgm:chMax val="0"/>
          <dgm:bulletEnabled val="1"/>
        </dgm:presLayoutVars>
      </dgm:prSet>
      <dgm:spPr/>
    </dgm:pt>
    <dgm:pt modelId="{BFA294BD-223D-470C-AFEF-0202940DDF30}" type="pres">
      <dgm:prSet presAssocID="{E517E143-7C5B-443F-8CC8-4EB0FC086C07}" presName="spacer" presStyleCnt="0"/>
      <dgm:spPr/>
    </dgm:pt>
    <dgm:pt modelId="{055E6C2E-7547-4837-8CB5-E19A35D302CA}" type="pres">
      <dgm:prSet presAssocID="{E27DE937-0FE7-4FCC-AE85-ED8478C356A0}" presName="parentText" presStyleLbl="node1" presStyleIdx="1" presStyleCnt="3">
        <dgm:presLayoutVars>
          <dgm:chMax val="0"/>
          <dgm:bulletEnabled val="1"/>
        </dgm:presLayoutVars>
      </dgm:prSet>
      <dgm:spPr/>
    </dgm:pt>
    <dgm:pt modelId="{35100CFB-B552-4100-B9CD-1840375DFCF1}" type="pres">
      <dgm:prSet presAssocID="{94452D0C-E070-4530-BCCA-989DDA49F5B1}" presName="spacer" presStyleCnt="0"/>
      <dgm:spPr/>
    </dgm:pt>
    <dgm:pt modelId="{8A815059-1A3A-4612-BF79-7552D4FB8F58}" type="pres">
      <dgm:prSet presAssocID="{142944D1-59A9-47A8-BC4C-FBE0827FDF92}" presName="parentText" presStyleLbl="node1" presStyleIdx="2" presStyleCnt="3">
        <dgm:presLayoutVars>
          <dgm:chMax val="0"/>
          <dgm:bulletEnabled val="1"/>
        </dgm:presLayoutVars>
      </dgm:prSet>
      <dgm:spPr/>
    </dgm:pt>
  </dgm:ptLst>
  <dgm:cxnLst>
    <dgm:cxn modelId="{881E7603-0065-4499-82F6-5D7B40590C49}" type="presOf" srcId="{E27DE937-0FE7-4FCC-AE85-ED8478C356A0}" destId="{055E6C2E-7547-4837-8CB5-E19A35D302CA}" srcOrd="0" destOrd="0" presId="urn:microsoft.com/office/officeart/2005/8/layout/vList2"/>
    <dgm:cxn modelId="{1A749D0B-B2C9-4207-81AB-C39B00849D68}" srcId="{A0AF9BF4-7152-4C00-A062-DA87A56640D8}" destId="{E27DE937-0FE7-4FCC-AE85-ED8478C356A0}" srcOrd="1" destOrd="0" parTransId="{D85860C9-D767-44B4-9DA9-B0A2D460944D}" sibTransId="{94452D0C-E070-4530-BCCA-989DDA49F5B1}"/>
    <dgm:cxn modelId="{53A62424-04A3-4B8D-A23E-754F41F60822}" srcId="{A0AF9BF4-7152-4C00-A062-DA87A56640D8}" destId="{142944D1-59A9-47A8-BC4C-FBE0827FDF92}" srcOrd="2" destOrd="0" parTransId="{D8896CF0-A874-4BC8-9B8F-D76C512BA291}" sibTransId="{BDCE5B26-4DFC-4AFF-881A-39837283B226}"/>
    <dgm:cxn modelId="{4A3CA765-F947-4128-A36E-6496923708A4}" srcId="{A0AF9BF4-7152-4C00-A062-DA87A56640D8}" destId="{DB3B6688-BC18-4748-9457-955D50145ACE}" srcOrd="0" destOrd="0" parTransId="{DB69C6CF-25C7-4013-B80C-28CB24CBBFB0}" sibTransId="{E517E143-7C5B-443F-8CC8-4EB0FC086C07}"/>
    <dgm:cxn modelId="{E8BCE6A4-5E63-4162-BFD4-4E4DBCFBA3F9}" type="presOf" srcId="{DB3B6688-BC18-4748-9457-955D50145ACE}" destId="{B92ACFFD-BBB1-46B5-A9F9-4B5B4E4CA81B}" srcOrd="0" destOrd="0" presId="urn:microsoft.com/office/officeart/2005/8/layout/vList2"/>
    <dgm:cxn modelId="{8DDAD0A5-BEBB-49D6-9459-D617737B37F3}" type="presOf" srcId="{A0AF9BF4-7152-4C00-A062-DA87A56640D8}" destId="{376C576E-286B-42D7-BD2E-AF214F8C4258}" srcOrd="0" destOrd="0" presId="urn:microsoft.com/office/officeart/2005/8/layout/vList2"/>
    <dgm:cxn modelId="{49D56EE7-4AC5-481A-919E-B44079C3CE00}" type="presOf" srcId="{142944D1-59A9-47A8-BC4C-FBE0827FDF92}" destId="{8A815059-1A3A-4612-BF79-7552D4FB8F58}" srcOrd="0" destOrd="0" presId="urn:microsoft.com/office/officeart/2005/8/layout/vList2"/>
    <dgm:cxn modelId="{FB7DC8D7-2E5B-4A6F-BF11-05969B1EC5EB}" type="presParOf" srcId="{376C576E-286B-42D7-BD2E-AF214F8C4258}" destId="{B92ACFFD-BBB1-46B5-A9F9-4B5B4E4CA81B}" srcOrd="0" destOrd="0" presId="urn:microsoft.com/office/officeart/2005/8/layout/vList2"/>
    <dgm:cxn modelId="{2C91CBA8-71DC-44C2-B7F4-908FA3E964C1}" type="presParOf" srcId="{376C576E-286B-42D7-BD2E-AF214F8C4258}" destId="{BFA294BD-223D-470C-AFEF-0202940DDF30}" srcOrd="1" destOrd="0" presId="urn:microsoft.com/office/officeart/2005/8/layout/vList2"/>
    <dgm:cxn modelId="{B623A87C-5807-4AD0-817C-3B2C7AC9ECEA}" type="presParOf" srcId="{376C576E-286B-42D7-BD2E-AF214F8C4258}" destId="{055E6C2E-7547-4837-8CB5-E19A35D302CA}" srcOrd="2" destOrd="0" presId="urn:microsoft.com/office/officeart/2005/8/layout/vList2"/>
    <dgm:cxn modelId="{0F6B9C44-C4A8-458B-93BC-FF46C56BC7F4}" type="presParOf" srcId="{376C576E-286B-42D7-BD2E-AF214F8C4258}" destId="{35100CFB-B552-4100-B9CD-1840375DFCF1}" srcOrd="3" destOrd="0" presId="urn:microsoft.com/office/officeart/2005/8/layout/vList2"/>
    <dgm:cxn modelId="{5416467E-9546-4788-AEAF-5524B6335C02}" type="presParOf" srcId="{376C576E-286B-42D7-BD2E-AF214F8C4258}" destId="{8A815059-1A3A-4612-BF79-7552D4FB8F5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EE1BCD-0039-4A3D-8ACC-6C9A67C08807}">
      <dsp:nvSpPr>
        <dsp:cNvPr id="0" name=""/>
        <dsp:cNvSpPr/>
      </dsp:nvSpPr>
      <dsp:spPr>
        <a:xfrm>
          <a:off x="2946" y="343241"/>
          <a:ext cx="2337792" cy="1402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The patient and their carer</a:t>
          </a:r>
          <a:endParaRPr lang="en-US" sz="1600" kern="1200" dirty="0"/>
        </a:p>
      </dsp:txBody>
      <dsp:txXfrm>
        <a:off x="2946" y="343241"/>
        <a:ext cx="2337792" cy="1402675"/>
      </dsp:txXfrm>
    </dsp:sp>
    <dsp:sp modelId="{E06FCB7A-4A54-41F9-BC02-DF2D7EB1002C}">
      <dsp:nvSpPr>
        <dsp:cNvPr id="0" name=""/>
        <dsp:cNvSpPr/>
      </dsp:nvSpPr>
      <dsp:spPr>
        <a:xfrm>
          <a:off x="2574518" y="343241"/>
          <a:ext cx="2337792" cy="1402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The GP</a:t>
          </a:r>
          <a:endParaRPr lang="en-US" sz="1600" kern="1200" dirty="0"/>
        </a:p>
      </dsp:txBody>
      <dsp:txXfrm>
        <a:off x="2574518" y="343241"/>
        <a:ext cx="2337792" cy="1402675"/>
      </dsp:txXfrm>
    </dsp:sp>
    <dsp:sp modelId="{3938367D-90CB-4006-B4E0-2B765E088C87}">
      <dsp:nvSpPr>
        <dsp:cNvPr id="0" name=""/>
        <dsp:cNvSpPr/>
      </dsp:nvSpPr>
      <dsp:spPr>
        <a:xfrm>
          <a:off x="5146089" y="343241"/>
          <a:ext cx="2337792" cy="1402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The specialist – oncologist, cardiologist, respiratory physician etc…</a:t>
          </a:r>
          <a:endParaRPr lang="en-US" sz="1600" kern="1200" dirty="0"/>
        </a:p>
      </dsp:txBody>
      <dsp:txXfrm>
        <a:off x="5146089" y="343241"/>
        <a:ext cx="2337792" cy="1402675"/>
      </dsp:txXfrm>
    </dsp:sp>
    <dsp:sp modelId="{9E08A968-F9B3-454A-BAD5-E5E38A32E192}">
      <dsp:nvSpPr>
        <dsp:cNvPr id="0" name=""/>
        <dsp:cNvSpPr/>
      </dsp:nvSpPr>
      <dsp:spPr>
        <a:xfrm>
          <a:off x="7720606" y="305298"/>
          <a:ext cx="2337792" cy="1402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The palliative care consultant</a:t>
          </a:r>
          <a:endParaRPr lang="en-US" sz="1600" kern="1200" dirty="0"/>
        </a:p>
      </dsp:txBody>
      <dsp:txXfrm>
        <a:off x="7720606" y="305298"/>
        <a:ext cx="2337792" cy="1402675"/>
      </dsp:txXfrm>
    </dsp:sp>
    <dsp:sp modelId="{7885A5DD-11CE-4ADC-8901-BC36B08306C1}">
      <dsp:nvSpPr>
        <dsp:cNvPr id="0" name=""/>
        <dsp:cNvSpPr/>
      </dsp:nvSpPr>
      <dsp:spPr>
        <a:xfrm>
          <a:off x="1288732" y="1979695"/>
          <a:ext cx="2337792" cy="1402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Hospital/hospice doctors and nurses</a:t>
          </a:r>
          <a:endParaRPr lang="en-US" sz="1600" kern="1200" dirty="0"/>
        </a:p>
      </dsp:txBody>
      <dsp:txXfrm>
        <a:off x="1288732" y="1979695"/>
        <a:ext cx="2337792" cy="1402675"/>
      </dsp:txXfrm>
    </dsp:sp>
    <dsp:sp modelId="{B3FC39A4-FB9F-418E-AA78-0410941474DA}">
      <dsp:nvSpPr>
        <dsp:cNvPr id="0" name=""/>
        <dsp:cNvSpPr/>
      </dsp:nvSpPr>
      <dsp:spPr>
        <a:xfrm>
          <a:off x="3860303" y="1979695"/>
          <a:ext cx="2337792" cy="1402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Community palliative care nurses and cancer nurses.</a:t>
          </a:r>
          <a:endParaRPr lang="en-US" sz="1600" kern="1200" dirty="0"/>
        </a:p>
      </dsp:txBody>
      <dsp:txXfrm>
        <a:off x="3860303" y="1979695"/>
        <a:ext cx="2337792" cy="1402675"/>
      </dsp:txXfrm>
    </dsp:sp>
    <dsp:sp modelId="{86BD5D9F-D161-4AFC-9E71-5BED5BA311E3}">
      <dsp:nvSpPr>
        <dsp:cNvPr id="0" name=""/>
        <dsp:cNvSpPr/>
      </dsp:nvSpPr>
      <dsp:spPr>
        <a:xfrm>
          <a:off x="6431875" y="1979695"/>
          <a:ext cx="2337792" cy="1402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Allied health team – physio, OT, radiologist, speech pathologist, dietitian, social worker, welfare officer.</a:t>
          </a:r>
          <a:endParaRPr lang="en-US" sz="1600" kern="1200" dirty="0"/>
        </a:p>
      </dsp:txBody>
      <dsp:txXfrm>
        <a:off x="6431875" y="1979695"/>
        <a:ext cx="2337792" cy="1402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D2B43-E61E-4F93-B56A-6DCA04D329C8}">
      <dsp:nvSpPr>
        <dsp:cNvPr id="0" name=""/>
        <dsp:cNvSpPr/>
      </dsp:nvSpPr>
      <dsp:spPr>
        <a:xfrm>
          <a:off x="0" y="0"/>
          <a:ext cx="5906181" cy="2246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AU" sz="3200" kern="1200" dirty="0"/>
            <a:t>Managing stress, fatigue and coping with increasing need for symptom control and support.</a:t>
          </a:r>
          <a:endParaRPr lang="en-US" sz="3200" kern="1200" dirty="0"/>
        </a:p>
      </dsp:txBody>
      <dsp:txXfrm>
        <a:off x="109660" y="109660"/>
        <a:ext cx="5686861" cy="2027080"/>
      </dsp:txXfrm>
    </dsp:sp>
    <dsp:sp modelId="{B5D2810F-C6DD-49D8-9F5D-91BAF14D588A}">
      <dsp:nvSpPr>
        <dsp:cNvPr id="0" name=""/>
        <dsp:cNvSpPr/>
      </dsp:nvSpPr>
      <dsp:spPr>
        <a:xfrm>
          <a:off x="0" y="2292477"/>
          <a:ext cx="5906181" cy="2246400"/>
        </a:xfrm>
        <a:prstGeom prst="roundRect">
          <a:avLst/>
        </a:prstGeom>
        <a:solidFill>
          <a:schemeClr val="accent2">
            <a:hueOff val="2746340"/>
            <a:satOff val="-48808"/>
            <a:lumOff val="156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AU" sz="3200" kern="1200" dirty="0"/>
            <a:t>Access to equipment, clinical support and respite services.  CARERS AUSTRALIA SERVICES AUSTRALIA</a:t>
          </a:r>
          <a:endParaRPr lang="en-US" sz="3200" kern="1200" dirty="0"/>
        </a:p>
      </dsp:txBody>
      <dsp:txXfrm>
        <a:off x="109660" y="2402137"/>
        <a:ext cx="5686861" cy="2027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EBDEE-9A91-4A1A-BBC4-B4C336F294D6}">
      <dsp:nvSpPr>
        <dsp:cNvPr id="0" name=""/>
        <dsp:cNvSpPr/>
      </dsp:nvSpPr>
      <dsp:spPr>
        <a:xfrm>
          <a:off x="349943" y="784544"/>
          <a:ext cx="561621" cy="5616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1C854F3-95E4-4477-A3BD-3EF5617F71D3}">
      <dsp:nvSpPr>
        <dsp:cNvPr id="0" name=""/>
        <dsp:cNvSpPr/>
      </dsp:nvSpPr>
      <dsp:spPr>
        <a:xfrm>
          <a:off x="0" y="1609456"/>
          <a:ext cx="1248046" cy="13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AU" sz="1800" kern="1200" dirty="0"/>
            <a:t>Admission through ED</a:t>
          </a:r>
          <a:endParaRPr lang="en-US" sz="1800" kern="1200" dirty="0"/>
        </a:p>
      </dsp:txBody>
      <dsp:txXfrm>
        <a:off x="0" y="1609456"/>
        <a:ext cx="1248046" cy="1370901"/>
      </dsp:txXfrm>
    </dsp:sp>
    <dsp:sp modelId="{2D6E8F99-D8E1-415B-A796-3C2741C63B9C}">
      <dsp:nvSpPr>
        <dsp:cNvPr id="0" name=""/>
        <dsp:cNvSpPr/>
      </dsp:nvSpPr>
      <dsp:spPr>
        <a:xfrm>
          <a:off x="1816398" y="784544"/>
          <a:ext cx="561621" cy="56162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02C17EB-FC3D-4283-B42C-B5D1047B22F9}">
      <dsp:nvSpPr>
        <dsp:cNvPr id="0" name=""/>
        <dsp:cNvSpPr/>
      </dsp:nvSpPr>
      <dsp:spPr>
        <a:xfrm>
          <a:off x="1473185" y="1687282"/>
          <a:ext cx="1248046" cy="13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AU" sz="1800" kern="1200" dirty="0"/>
            <a:t>Admission direct to hospice from the community.</a:t>
          </a:r>
          <a:endParaRPr lang="en-US" sz="1800" kern="1200" dirty="0"/>
        </a:p>
      </dsp:txBody>
      <dsp:txXfrm>
        <a:off x="1473185" y="1687282"/>
        <a:ext cx="1248046" cy="1370901"/>
      </dsp:txXfrm>
    </dsp:sp>
    <dsp:sp modelId="{9D7A3032-EBAF-4194-AC2E-131175F0E38E}">
      <dsp:nvSpPr>
        <dsp:cNvPr id="0" name=""/>
        <dsp:cNvSpPr/>
      </dsp:nvSpPr>
      <dsp:spPr>
        <a:xfrm>
          <a:off x="6081771" y="339038"/>
          <a:ext cx="561621" cy="56162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5000" r="-25000"/>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4B195B-2C81-424B-A588-C9C5291ED334}">
      <dsp:nvSpPr>
        <dsp:cNvPr id="0" name=""/>
        <dsp:cNvSpPr/>
      </dsp:nvSpPr>
      <dsp:spPr>
        <a:xfrm>
          <a:off x="5761262" y="1017104"/>
          <a:ext cx="1248046" cy="13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Family meeting with clinical staff to address expectations and answer questions</a:t>
          </a:r>
        </a:p>
      </dsp:txBody>
      <dsp:txXfrm>
        <a:off x="5761262" y="1017104"/>
        <a:ext cx="1248046" cy="1370901"/>
      </dsp:txXfrm>
    </dsp:sp>
    <dsp:sp modelId="{D6A0955F-96D8-411C-9EFF-9AA1B0E57F1C}">
      <dsp:nvSpPr>
        <dsp:cNvPr id="0" name=""/>
        <dsp:cNvSpPr/>
      </dsp:nvSpPr>
      <dsp:spPr>
        <a:xfrm>
          <a:off x="3163375" y="974417"/>
          <a:ext cx="561621" cy="561621"/>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051257C-BD67-488F-A557-57157617D6DD}">
      <dsp:nvSpPr>
        <dsp:cNvPr id="0" name=""/>
        <dsp:cNvSpPr/>
      </dsp:nvSpPr>
      <dsp:spPr>
        <a:xfrm>
          <a:off x="4406096" y="1687282"/>
          <a:ext cx="1248046" cy="13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AU" sz="1800" kern="1200" dirty="0"/>
            <a:t>Stabilising symptoms </a:t>
          </a:r>
          <a:endParaRPr lang="en-US" sz="1800" kern="1200" dirty="0"/>
        </a:p>
      </dsp:txBody>
      <dsp:txXfrm>
        <a:off x="4406096" y="1687282"/>
        <a:ext cx="1248046" cy="1370901"/>
      </dsp:txXfrm>
    </dsp:sp>
    <dsp:sp modelId="{449F21EF-A4F4-41D4-B8D6-72E00C60D40E}">
      <dsp:nvSpPr>
        <dsp:cNvPr id="0" name=""/>
        <dsp:cNvSpPr/>
      </dsp:nvSpPr>
      <dsp:spPr>
        <a:xfrm>
          <a:off x="4747304" y="859316"/>
          <a:ext cx="561621" cy="561621"/>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D28675-563C-4CE1-ABB7-128D8F913157}">
      <dsp:nvSpPr>
        <dsp:cNvPr id="0" name=""/>
        <dsp:cNvSpPr/>
      </dsp:nvSpPr>
      <dsp:spPr>
        <a:xfrm>
          <a:off x="2940976" y="1567873"/>
          <a:ext cx="1248046" cy="1430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AU" sz="1800" kern="1200" dirty="0"/>
            <a:t>Pain management options</a:t>
          </a:r>
          <a:endParaRPr lang="en-US" sz="1800" kern="1200" dirty="0"/>
        </a:p>
      </dsp:txBody>
      <dsp:txXfrm>
        <a:off x="2940976" y="1567873"/>
        <a:ext cx="1248046" cy="1430823"/>
      </dsp:txXfrm>
    </dsp:sp>
    <dsp:sp modelId="{B6393A53-3C3B-4FC3-9E8F-5589BDED02A9}">
      <dsp:nvSpPr>
        <dsp:cNvPr id="0" name=""/>
        <dsp:cNvSpPr/>
      </dsp:nvSpPr>
      <dsp:spPr>
        <a:xfrm>
          <a:off x="7565823" y="208298"/>
          <a:ext cx="561621" cy="561621"/>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66710BE-3E70-4B5B-9EA9-196C0C214424}">
      <dsp:nvSpPr>
        <dsp:cNvPr id="0" name=""/>
        <dsp:cNvSpPr/>
      </dsp:nvSpPr>
      <dsp:spPr>
        <a:xfrm>
          <a:off x="7272497" y="1075175"/>
          <a:ext cx="1248046" cy="13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AU" sz="1800" kern="1200" dirty="0"/>
            <a:t>Referrals to engage the necessary members of the palliative care team.</a:t>
          </a:r>
          <a:endParaRPr lang="en-US" sz="1800" kern="1200" dirty="0"/>
        </a:p>
      </dsp:txBody>
      <dsp:txXfrm>
        <a:off x="7272497" y="1075175"/>
        <a:ext cx="1248046" cy="1370901"/>
      </dsp:txXfrm>
    </dsp:sp>
    <dsp:sp modelId="{8691D0C3-C312-48D9-BB81-F3BCC0660BAA}">
      <dsp:nvSpPr>
        <dsp:cNvPr id="0" name=""/>
        <dsp:cNvSpPr/>
      </dsp:nvSpPr>
      <dsp:spPr>
        <a:xfrm>
          <a:off x="9132044" y="107223"/>
          <a:ext cx="561621" cy="561621"/>
        </a:xfrm>
        <a:prstGeom prst="rect">
          <a:avLst/>
        </a:prstGeom>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695B36A-2FF2-41D8-99E4-8D39246D2273}">
      <dsp:nvSpPr>
        <dsp:cNvPr id="0" name=""/>
        <dsp:cNvSpPr/>
      </dsp:nvSpPr>
      <dsp:spPr>
        <a:xfrm>
          <a:off x="8805461" y="1022176"/>
          <a:ext cx="1248046" cy="13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AU" sz="1800" kern="1200" dirty="0"/>
            <a:t>Ongoing clinical and psychological/emotional support for the person and their support network</a:t>
          </a:r>
          <a:endParaRPr lang="en-US" sz="1800" kern="1200" dirty="0"/>
        </a:p>
      </dsp:txBody>
      <dsp:txXfrm>
        <a:off x="8805461" y="1022176"/>
        <a:ext cx="1248046" cy="1370901"/>
      </dsp:txXfrm>
    </dsp:sp>
    <dsp:sp modelId="{D579F101-DA89-4E70-978C-FEF3566AF949}">
      <dsp:nvSpPr>
        <dsp:cNvPr id="0" name=""/>
        <dsp:cNvSpPr/>
      </dsp:nvSpPr>
      <dsp:spPr>
        <a:xfrm>
          <a:off x="10565246" y="234588"/>
          <a:ext cx="561621" cy="561621"/>
        </a:xfrm>
        <a:prstGeom prst="rect">
          <a:avLst/>
        </a:prstGeom>
        <a:blipFill>
          <a:blip xmlns:r="http://schemas.openxmlformats.org/officeDocument/2006/relationships"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E46E4E-B8EA-4A42-B769-3A238FE3AC3E}">
      <dsp:nvSpPr>
        <dsp:cNvPr id="0" name=""/>
        <dsp:cNvSpPr/>
      </dsp:nvSpPr>
      <dsp:spPr>
        <a:xfrm>
          <a:off x="10190381" y="1280125"/>
          <a:ext cx="1248046" cy="13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AU" sz="1800" kern="1200" dirty="0"/>
            <a:t>Referral to ancillary support services and relevant NFP organisations</a:t>
          </a:r>
          <a:endParaRPr lang="en-US" sz="1800" kern="1200" dirty="0"/>
        </a:p>
      </dsp:txBody>
      <dsp:txXfrm>
        <a:off x="10190381" y="1280125"/>
        <a:ext cx="1248046" cy="13709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ACFFD-BBB1-46B5-A9F9-4B5B4E4CA81B}">
      <dsp:nvSpPr>
        <dsp:cNvPr id="0" name=""/>
        <dsp:cNvSpPr/>
      </dsp:nvSpPr>
      <dsp:spPr>
        <a:xfrm>
          <a:off x="0" y="866771"/>
          <a:ext cx="5906181" cy="10793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AU" sz="4500" kern="1200" dirty="0"/>
            <a:t>Debriefing</a:t>
          </a:r>
          <a:endParaRPr lang="en-US" sz="4500" kern="1200" dirty="0"/>
        </a:p>
      </dsp:txBody>
      <dsp:txXfrm>
        <a:off x="52688" y="919459"/>
        <a:ext cx="5800805" cy="973949"/>
      </dsp:txXfrm>
    </dsp:sp>
    <dsp:sp modelId="{055E6C2E-7547-4837-8CB5-E19A35D302CA}">
      <dsp:nvSpPr>
        <dsp:cNvPr id="0" name=""/>
        <dsp:cNvSpPr/>
      </dsp:nvSpPr>
      <dsp:spPr>
        <a:xfrm>
          <a:off x="0" y="2075696"/>
          <a:ext cx="5906181" cy="1079325"/>
        </a:xfrm>
        <a:prstGeom prst="roundRect">
          <a:avLst/>
        </a:prstGeom>
        <a:solidFill>
          <a:schemeClr val="accent2">
            <a:hueOff val="1373170"/>
            <a:satOff val="-24404"/>
            <a:lumOff val="78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AU" sz="4500" kern="1200"/>
            <a:t>Time alone</a:t>
          </a:r>
          <a:endParaRPr lang="en-US" sz="4500" kern="1200"/>
        </a:p>
      </dsp:txBody>
      <dsp:txXfrm>
        <a:off x="52688" y="2128384"/>
        <a:ext cx="5800805" cy="973949"/>
      </dsp:txXfrm>
    </dsp:sp>
    <dsp:sp modelId="{8A815059-1A3A-4612-BF79-7552D4FB8F58}">
      <dsp:nvSpPr>
        <dsp:cNvPr id="0" name=""/>
        <dsp:cNvSpPr/>
      </dsp:nvSpPr>
      <dsp:spPr>
        <a:xfrm>
          <a:off x="0" y="3284621"/>
          <a:ext cx="5906181" cy="1079325"/>
        </a:xfrm>
        <a:prstGeom prst="roundRect">
          <a:avLst/>
        </a:prstGeom>
        <a:solidFill>
          <a:schemeClr val="accent2">
            <a:hueOff val="2746340"/>
            <a:satOff val="-48808"/>
            <a:lumOff val="156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AU" sz="4500" kern="1200"/>
            <a:t>Keeping perspective</a:t>
          </a:r>
          <a:endParaRPr lang="en-US" sz="4500" kern="1200"/>
        </a:p>
      </dsp:txBody>
      <dsp:txXfrm>
        <a:off x="52688" y="3337309"/>
        <a:ext cx="5800805" cy="97394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3/15/2025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3/15/2025</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3/15/2025</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3/15/2025</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3/15/2025</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3/15/2025</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ideo" Target="https://www.youtube.com/embed/Etv-izS29BM?feature=oembed" TargetMode="External"/><Relationship Id="rId4" Type="http://schemas.openxmlformats.org/officeDocument/2006/relationships/hyperlink" Target="https://1drv.ms/p/c/11ba2d47b8384d73/EUbB7t6I3RVNufqawx4A9OgBXIx0ob6GOcx3zlquYF6kPA?e=Ts6vb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microsoft.com/office/2018/10/relationships/comments" Target="../comments/modernComment_13C_66C168AD.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busseltonhospicecareinc.org.a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6768272-0F6A-4E58-A45C-F10D015D8952}"/>
              </a:ext>
            </a:extLst>
          </p:cNvPr>
          <p:cNvPicPr>
            <a:picLocks noChangeAspect="1"/>
          </p:cNvPicPr>
          <p:nvPr/>
        </p:nvPicPr>
        <p:blipFill>
          <a:blip r:embed="rId4"/>
          <a:srcRect b="15730"/>
          <a:stretch/>
        </p:blipFill>
        <p:spPr>
          <a:xfrm>
            <a:off x="20" y="-22"/>
            <a:ext cx="12191977" cy="6858022"/>
          </a:xfrm>
          <a:prstGeom prst="rect">
            <a:avLst/>
          </a:prstGeom>
        </p:spPr>
      </p:pic>
      <p:sp>
        <p:nvSpPr>
          <p:cNvPr id="88" name="Rectangle 87">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43466" y="643467"/>
            <a:ext cx="5452529" cy="3569242"/>
          </a:xfrm>
        </p:spPr>
        <p:txBody>
          <a:bodyPr anchor="t">
            <a:normAutofit/>
          </a:bodyPr>
          <a:lstStyle/>
          <a:p>
            <a:pPr algn="l"/>
            <a:r>
              <a:rPr lang="en-US" sz="6000">
                <a:solidFill>
                  <a:schemeClr val="bg1"/>
                </a:solidFill>
                <a:latin typeface="Alasassy Caps" panose="020F0502020204030204" pitchFamily="2" charset="0"/>
              </a:rPr>
              <a:t>Mindfulness in Palliative care</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43466" y="4551031"/>
            <a:ext cx="5449479" cy="1663493"/>
          </a:xfrm>
        </p:spPr>
        <p:txBody>
          <a:bodyPr anchor="b">
            <a:normAutofit/>
          </a:bodyPr>
          <a:lstStyle/>
          <a:p>
            <a:pPr algn="l">
              <a:spcAft>
                <a:spcPts val="600"/>
              </a:spcAft>
            </a:pPr>
            <a:r>
              <a:rPr lang="en-US" sz="2400">
                <a:solidFill>
                  <a:schemeClr val="bg1"/>
                </a:solidFill>
              </a:rPr>
              <a:t>Navigating death and dying in the world of the living.</a:t>
            </a:r>
          </a:p>
        </p:txBody>
      </p:sp>
      <p:sp>
        <p:nvSpPr>
          <p:cNvPr id="90" name="Rectangle 89">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31935" y="1397930"/>
            <a:ext cx="6858003" cy="4062128"/>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txBody>
          <a:bodyPr/>
          <a:lstStyle/>
          <a:p>
            <a:endParaRPr lang="en-AU"/>
          </a:p>
        </p:txBody>
      </p:sp>
      <p:sp>
        <p:nvSpPr>
          <p:cNvPr id="2" name="Title 1">
            <a:extLst>
              <a:ext uri="{FF2B5EF4-FFF2-40B4-BE49-F238E27FC236}">
                <a16:creationId xmlns:a16="http://schemas.microsoft.com/office/drawing/2014/main" id="{04F3D680-AD3C-253F-5474-AD02BF5B9D1E}"/>
              </a:ext>
            </a:extLst>
          </p:cNvPr>
          <p:cNvSpPr>
            <a:spLocks noGrp="1"/>
          </p:cNvSpPr>
          <p:nvPr>
            <p:ph type="title"/>
          </p:nvPr>
        </p:nvSpPr>
        <p:spPr>
          <a:xfrm>
            <a:off x="866440" y="1000370"/>
            <a:ext cx="3462079" cy="4857262"/>
          </a:xfrm>
        </p:spPr>
        <p:txBody>
          <a:bodyPr>
            <a:normAutofit/>
          </a:bodyPr>
          <a:lstStyle/>
          <a:p>
            <a:pPr algn="r"/>
            <a:r>
              <a:rPr lang="en-AU" sz="4400" dirty="0">
                <a:solidFill>
                  <a:srgbClr val="FFFFFF"/>
                </a:solidFill>
              </a:rPr>
              <a:t>What is palliative care?......</a:t>
            </a:r>
            <a:br>
              <a:rPr lang="en-AU" sz="4400" dirty="0">
                <a:solidFill>
                  <a:srgbClr val="FFFFFF"/>
                </a:solidFill>
              </a:rPr>
            </a:br>
            <a:br>
              <a:rPr lang="en-AU" sz="4400" dirty="0">
                <a:solidFill>
                  <a:srgbClr val="FFFFFF"/>
                </a:solidFill>
              </a:rPr>
            </a:br>
            <a:r>
              <a:rPr lang="en-AU" sz="4400" dirty="0">
                <a:solidFill>
                  <a:srgbClr val="FFFFFF"/>
                </a:solidFill>
              </a:rPr>
              <a:t>And why it’s a privilege.</a:t>
            </a:r>
          </a:p>
        </p:txBody>
      </p:sp>
      <p:sp>
        <p:nvSpPr>
          <p:cNvPr id="3" name="Content Placeholder 2">
            <a:extLst>
              <a:ext uri="{FF2B5EF4-FFF2-40B4-BE49-F238E27FC236}">
                <a16:creationId xmlns:a16="http://schemas.microsoft.com/office/drawing/2014/main" id="{15FA6963-1713-F138-CDD2-00C18E8E8E00}"/>
              </a:ext>
            </a:extLst>
          </p:cNvPr>
          <p:cNvSpPr>
            <a:spLocks noGrp="1"/>
          </p:cNvSpPr>
          <p:nvPr>
            <p:ph idx="1"/>
          </p:nvPr>
        </p:nvSpPr>
        <p:spPr>
          <a:xfrm>
            <a:off x="4963691" y="1000370"/>
            <a:ext cx="6212310" cy="4857262"/>
          </a:xfrm>
        </p:spPr>
        <p:txBody>
          <a:bodyPr anchor="ctr">
            <a:normAutofit/>
          </a:bodyPr>
          <a:lstStyle/>
          <a:p>
            <a:r>
              <a:rPr lang="en-AU" sz="2000" b="1" dirty="0">
                <a:solidFill>
                  <a:schemeClr val="tx1">
                    <a:lumMod val="85000"/>
                    <a:lumOff val="15000"/>
                  </a:schemeClr>
                </a:solidFill>
              </a:rPr>
              <a:t>Palliative Care Australia – defines this as…</a:t>
            </a:r>
          </a:p>
          <a:p>
            <a:r>
              <a:rPr lang="en-AU" sz="2000" b="1" dirty="0">
                <a:solidFill>
                  <a:schemeClr val="tx1">
                    <a:lumMod val="85000"/>
                    <a:lumOff val="15000"/>
                  </a:schemeClr>
                </a:solidFill>
              </a:rPr>
              <a:t>Person and family-centred care provided for a person with an active, progressive, advanced disease, who has little or no prospect of cure and who is expected to die, and for whom the primary goal is to optimise the quality of life.</a:t>
            </a:r>
          </a:p>
          <a:p>
            <a:endParaRPr lang="en-AU" sz="2000" b="1" dirty="0">
              <a:solidFill>
                <a:schemeClr val="tx1">
                  <a:lumMod val="85000"/>
                  <a:lumOff val="15000"/>
                </a:schemeClr>
              </a:solidFill>
            </a:endParaRPr>
          </a:p>
          <a:p>
            <a:r>
              <a:rPr lang="en-AU" sz="2000" b="1" dirty="0">
                <a:solidFill>
                  <a:schemeClr val="tx1">
                    <a:lumMod val="85000"/>
                    <a:lumOff val="15000"/>
                  </a:schemeClr>
                </a:solidFill>
              </a:rPr>
              <a:t>https:/palliativecare.org.au</a:t>
            </a:r>
          </a:p>
        </p:txBody>
      </p:sp>
    </p:spTree>
    <p:extLst>
      <p:ext uri="{BB962C8B-B14F-4D97-AF65-F5344CB8AC3E}">
        <p14:creationId xmlns:p14="http://schemas.microsoft.com/office/powerpoint/2010/main" val="1640168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BEBBBF70-6ABC-46E8-A293-73A60B8E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txBody>
          <a:bodyPr/>
          <a:lstStyle/>
          <a:p>
            <a:endParaRPr lang="en-AU"/>
          </a:p>
        </p:txBody>
      </p:sp>
      <p:sp>
        <p:nvSpPr>
          <p:cNvPr id="48" name="Rectangle 47">
            <a:extLst>
              <a:ext uri="{FF2B5EF4-FFF2-40B4-BE49-F238E27FC236}">
                <a16:creationId xmlns:a16="http://schemas.microsoft.com/office/drawing/2014/main" id="{05388887-43DC-4FAF-9400-7925701AF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solidFill>
            <a:schemeClr val="bg1">
              <a:lumMod val="75000"/>
              <a:lumOff val="25000"/>
            </a:schemeClr>
          </a:solidFill>
          <a:ln w="6350" cap="sq" cmpd="sng" algn="ctr">
            <a:solidFill>
              <a:schemeClr val="tx1">
                <a:lumMod val="75000"/>
                <a:lumOff val="25000"/>
              </a:schemeClr>
            </a:solidFill>
            <a:prstDash val="solid"/>
            <a:miter lim="800000"/>
          </a:ln>
          <a:effectLst/>
        </p:spPr>
        <p:txBody>
          <a:bodyPr/>
          <a:lstStyle/>
          <a:p>
            <a:endParaRPr lang="en-AU"/>
          </a:p>
        </p:txBody>
      </p:sp>
      <p:sp>
        <p:nvSpPr>
          <p:cNvPr id="2" name="Title 1">
            <a:extLst>
              <a:ext uri="{FF2B5EF4-FFF2-40B4-BE49-F238E27FC236}">
                <a16:creationId xmlns:a16="http://schemas.microsoft.com/office/drawing/2014/main" id="{9EEA326E-1E7D-74F2-71E7-B2A8DFC2319F}"/>
              </a:ext>
            </a:extLst>
          </p:cNvPr>
          <p:cNvSpPr>
            <a:spLocks noGrp="1"/>
          </p:cNvSpPr>
          <p:nvPr>
            <p:ph type="ctrTitle"/>
          </p:nvPr>
        </p:nvSpPr>
        <p:spPr>
          <a:xfrm>
            <a:off x="5353249" y="1348844"/>
            <a:ext cx="5716338" cy="3042706"/>
          </a:xfrm>
        </p:spPr>
        <p:txBody>
          <a:bodyPr>
            <a:normAutofit/>
          </a:bodyPr>
          <a:lstStyle/>
          <a:p>
            <a:r>
              <a:rPr lang="en-AU" sz="5600" dirty="0"/>
              <a:t>What palliative care means </a:t>
            </a:r>
          </a:p>
        </p:txBody>
      </p:sp>
      <p:sp>
        <p:nvSpPr>
          <p:cNvPr id="3" name="Subtitle 2">
            <a:extLst>
              <a:ext uri="{FF2B5EF4-FFF2-40B4-BE49-F238E27FC236}">
                <a16:creationId xmlns:a16="http://schemas.microsoft.com/office/drawing/2014/main" id="{17E24E87-6C66-0D52-1927-0F4AB73EAF5D}"/>
              </a:ext>
            </a:extLst>
          </p:cNvPr>
          <p:cNvSpPr>
            <a:spLocks noGrp="1"/>
          </p:cNvSpPr>
          <p:nvPr>
            <p:ph type="subTitle" idx="1"/>
          </p:nvPr>
        </p:nvSpPr>
        <p:spPr>
          <a:xfrm>
            <a:off x="5533786" y="4682062"/>
            <a:ext cx="5355264" cy="950976"/>
          </a:xfrm>
        </p:spPr>
        <p:txBody>
          <a:bodyPr>
            <a:normAutofit/>
          </a:bodyPr>
          <a:lstStyle/>
          <a:p>
            <a:pPr>
              <a:spcAft>
                <a:spcPts val="600"/>
              </a:spcAft>
            </a:pPr>
            <a:r>
              <a:rPr lang="en-AU" sz="4000" dirty="0"/>
              <a:t>Myth Busting</a:t>
            </a:r>
          </a:p>
        </p:txBody>
      </p:sp>
      <p:sp>
        <p:nvSpPr>
          <p:cNvPr id="50" name="Rectangle 49">
            <a:extLst>
              <a:ext uri="{FF2B5EF4-FFF2-40B4-BE49-F238E27FC236}">
                <a16:creationId xmlns:a16="http://schemas.microsoft.com/office/drawing/2014/main" id="{2F2FD4B7-706B-4F5C-A0C7-7D69677C7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8"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cxnSp>
        <p:nvCxnSpPr>
          <p:cNvPr id="52" name="Straight Connector 51">
            <a:extLst>
              <a:ext uri="{FF2B5EF4-FFF2-40B4-BE49-F238E27FC236}">
                <a16:creationId xmlns:a16="http://schemas.microsoft.com/office/drawing/2014/main" id="{26E6DC6E-1FA3-4048-B867-BDB51763F3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E066135-B6C1-4001-B7CC-53A443DF25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8"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3AD82B4-5F4B-4968-B15E-29DCF8592D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D918F9D-BD71-57BF-47EE-445DC5BD7CC6}"/>
              </a:ext>
            </a:extLst>
          </p:cNvPr>
          <p:cNvSpPr txBox="1"/>
          <p:nvPr/>
        </p:nvSpPr>
        <p:spPr>
          <a:xfrm>
            <a:off x="3240505" y="4123600"/>
            <a:ext cx="6096000" cy="369332"/>
          </a:xfrm>
          <a:prstGeom prst="rect">
            <a:avLst/>
          </a:prstGeom>
          <a:noFill/>
        </p:spPr>
        <p:txBody>
          <a:bodyPr wrap="square">
            <a:spAutoFit/>
          </a:bodyPr>
          <a:lstStyle/>
          <a:p>
            <a:endParaRPr lang="en-AU" dirty="0"/>
          </a:p>
        </p:txBody>
      </p:sp>
      <p:pic>
        <p:nvPicPr>
          <p:cNvPr id="4" name="Online Media 3" title="National Palliative Care Week 2023 - 'Matters of Life and Death'">
            <a:hlinkClick r:id="" action="ppaction://media"/>
            <a:extLst>
              <a:ext uri="{FF2B5EF4-FFF2-40B4-BE49-F238E27FC236}">
                <a16:creationId xmlns:a16="http://schemas.microsoft.com/office/drawing/2014/main" id="{BBA3A1B9-72C6-83DB-908E-16A16D4B1DB2}"/>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
        <p:nvSpPr>
          <p:cNvPr id="8" name="TextBox 7">
            <a:extLst>
              <a:ext uri="{FF2B5EF4-FFF2-40B4-BE49-F238E27FC236}">
                <a16:creationId xmlns:a16="http://schemas.microsoft.com/office/drawing/2014/main" id="{14D4E9F2-A84D-9BFA-F542-565069CDBB41}"/>
              </a:ext>
            </a:extLst>
          </p:cNvPr>
          <p:cNvSpPr txBox="1"/>
          <p:nvPr/>
        </p:nvSpPr>
        <p:spPr>
          <a:xfrm>
            <a:off x="7251298" y="5179904"/>
            <a:ext cx="6176210" cy="369332"/>
          </a:xfrm>
          <a:prstGeom prst="rect">
            <a:avLst/>
          </a:prstGeom>
          <a:noFill/>
        </p:spPr>
        <p:txBody>
          <a:bodyPr wrap="square">
            <a:spAutoFit/>
          </a:bodyPr>
          <a:lstStyle/>
          <a:p>
            <a:r>
              <a:rPr lang="en-US" dirty="0">
                <a:hlinkClick r:id="rId4"/>
              </a:rPr>
              <a:t>Mindfulness in Palliative Care.pptx</a:t>
            </a:r>
            <a:endParaRPr lang="en-AU" dirty="0"/>
          </a:p>
        </p:txBody>
      </p:sp>
    </p:spTree>
    <p:extLst>
      <p:ext uri="{BB962C8B-B14F-4D97-AF65-F5344CB8AC3E}">
        <p14:creationId xmlns:p14="http://schemas.microsoft.com/office/powerpoint/2010/main" val="9175299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AU"/>
          </a:p>
        </p:txBody>
      </p:sp>
      <p:sp>
        <p:nvSpPr>
          <p:cNvPr id="28" name="Rectangle 27">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AU"/>
          </a:p>
        </p:txBody>
      </p:sp>
      <p:pic>
        <p:nvPicPr>
          <p:cNvPr id="6" name="Picture Placeholder 5" descr="A white lighthouse with a fence and a bridge&#10;&#10;AI-generated content may be incorrect.">
            <a:extLst>
              <a:ext uri="{FF2B5EF4-FFF2-40B4-BE49-F238E27FC236}">
                <a16:creationId xmlns:a16="http://schemas.microsoft.com/office/drawing/2014/main" id="{F0CC7E71-3EE8-720B-6075-D85A16C8F91E}"/>
              </a:ext>
            </a:extLst>
          </p:cNvPr>
          <p:cNvPicPr>
            <a:picLocks noGrp="1" noChangeAspect="1"/>
          </p:cNvPicPr>
          <p:nvPr>
            <p:ph type="pic" idx="1"/>
          </p:nvPr>
        </p:nvPicPr>
        <p:blipFill>
          <a:blip r:embed="rId2"/>
          <a:srcRect t="15710" r="-1" b="-1"/>
          <a:stretch/>
        </p:blipFill>
        <p:spPr>
          <a:xfrm>
            <a:off x="3048" y="10"/>
            <a:ext cx="12188952" cy="6857990"/>
          </a:xfrm>
          <a:prstGeom prst="rect">
            <a:avLst/>
          </a:prstGeom>
        </p:spPr>
      </p:pic>
      <p:sp>
        <p:nvSpPr>
          <p:cNvPr id="30" name="Rectangle 29">
            <a:extLst>
              <a:ext uri="{FF2B5EF4-FFF2-40B4-BE49-F238E27FC236}">
                <a16:creationId xmlns:a16="http://schemas.microsoft.com/office/drawing/2014/main" id="{CD64F326-929E-45E2-B54D-DC7E1720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0224" y="941695"/>
            <a:ext cx="5452527" cy="4974610"/>
          </a:xfrm>
          <a:prstGeom prst="rect">
            <a:avLst/>
          </a:prstGeom>
          <a:solidFill>
            <a:schemeClr val="bg1">
              <a:lumMod val="75000"/>
              <a:lumOff val="25000"/>
            </a:schemeClr>
          </a:solidFill>
          <a:ln w="6350" cap="sq" cmpd="sng" algn="ctr">
            <a:noFill/>
            <a:prstDash val="solid"/>
            <a:miter lim="800000"/>
          </a:ln>
          <a:effectLst/>
        </p:spPr>
        <p:txBody>
          <a:bodyPr/>
          <a:lstStyle/>
          <a:p>
            <a:endParaRPr lang="en-AU"/>
          </a:p>
        </p:txBody>
      </p:sp>
      <p:sp>
        <p:nvSpPr>
          <p:cNvPr id="32" name="Rectangle 31">
            <a:extLst>
              <a:ext uri="{FF2B5EF4-FFF2-40B4-BE49-F238E27FC236}">
                <a16:creationId xmlns:a16="http://schemas.microsoft.com/office/drawing/2014/main" id="{7BFCDFD7-7B3B-4ED9-B533-34D0B3724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56167" y="1106424"/>
            <a:ext cx="5120640" cy="4645152"/>
          </a:xfrm>
          <a:prstGeom prst="rect">
            <a:avLst/>
          </a:prstGeom>
          <a:noFill/>
          <a:ln w="6350" cap="sq" cmpd="sng" algn="ctr">
            <a:solidFill>
              <a:schemeClr val="tx1"/>
            </a:solidFill>
            <a:prstDash val="solid"/>
            <a:miter lim="800000"/>
          </a:ln>
          <a:effectLst>
            <a:softEdge rad="0"/>
          </a:effectLst>
        </p:spPr>
        <p:txBody>
          <a:bodyPr/>
          <a:lstStyle/>
          <a:p>
            <a:endParaRPr lang="en-AU"/>
          </a:p>
        </p:txBody>
      </p:sp>
      <p:sp>
        <p:nvSpPr>
          <p:cNvPr id="3" name="Title 2">
            <a:extLst>
              <a:ext uri="{FF2B5EF4-FFF2-40B4-BE49-F238E27FC236}">
                <a16:creationId xmlns:a16="http://schemas.microsoft.com/office/drawing/2014/main" id="{B2E43B0F-58B6-2077-CB70-1592F36F0FD1}"/>
              </a:ext>
            </a:extLst>
          </p:cNvPr>
          <p:cNvSpPr>
            <a:spLocks noGrp="1"/>
          </p:cNvSpPr>
          <p:nvPr>
            <p:ph type="title"/>
          </p:nvPr>
        </p:nvSpPr>
        <p:spPr>
          <a:xfrm>
            <a:off x="6210846" y="1352277"/>
            <a:ext cx="4633416" cy="1371600"/>
          </a:xfrm>
        </p:spPr>
        <p:txBody>
          <a:bodyPr vert="horz" lIns="91440" tIns="45720" rIns="91440" bIns="45720" rtlCol="0" anchor="ctr">
            <a:normAutofit/>
          </a:bodyPr>
          <a:lstStyle/>
          <a:p>
            <a:pPr>
              <a:lnSpc>
                <a:spcPct val="90000"/>
              </a:lnSpc>
            </a:pPr>
            <a:r>
              <a:rPr lang="en-US" sz="4000"/>
              <a:t>Who am I?.....</a:t>
            </a:r>
          </a:p>
        </p:txBody>
      </p:sp>
      <p:sp>
        <p:nvSpPr>
          <p:cNvPr id="4" name="Text Placeholder 3">
            <a:extLst>
              <a:ext uri="{FF2B5EF4-FFF2-40B4-BE49-F238E27FC236}">
                <a16:creationId xmlns:a16="http://schemas.microsoft.com/office/drawing/2014/main" id="{761F3F6D-5C92-D3C4-8ABD-02C3A6CFC0D0}"/>
              </a:ext>
            </a:extLst>
          </p:cNvPr>
          <p:cNvSpPr>
            <a:spLocks noGrp="1"/>
          </p:cNvSpPr>
          <p:nvPr>
            <p:ph type="body" sz="half" idx="2"/>
          </p:nvPr>
        </p:nvSpPr>
        <p:spPr>
          <a:xfrm>
            <a:off x="6210845" y="2852792"/>
            <a:ext cx="4633415" cy="2572193"/>
          </a:xfrm>
        </p:spPr>
        <p:txBody>
          <a:bodyPr vert="horz" lIns="91440" tIns="45720" rIns="91440" bIns="45720" rtlCol="0">
            <a:normAutofit/>
          </a:bodyPr>
          <a:lstStyle/>
          <a:p>
            <a:pPr indent="-182880">
              <a:lnSpc>
                <a:spcPct val="100000"/>
              </a:lnSpc>
              <a:buFont typeface="Garamond" pitchFamily="18" charset="0"/>
              <a:buChar char="◦"/>
            </a:pPr>
            <a:r>
              <a:rPr lang="en-US" dirty="0"/>
              <a:t>……and why am I here doing this job?</a:t>
            </a:r>
          </a:p>
          <a:p>
            <a:pPr indent="-182880">
              <a:lnSpc>
                <a:spcPct val="100000"/>
              </a:lnSpc>
              <a:buFont typeface="Garamond" pitchFamily="18" charset="0"/>
              <a:buChar char="◦"/>
            </a:pPr>
            <a:r>
              <a:rPr lang="en-US" dirty="0"/>
              <a:t>What qualifies my to do this job?</a:t>
            </a:r>
          </a:p>
          <a:p>
            <a:pPr indent="-182880">
              <a:lnSpc>
                <a:spcPct val="100000"/>
              </a:lnSpc>
              <a:buFont typeface="Garamond" pitchFamily="18" charset="0"/>
              <a:buChar char="◦"/>
            </a:pPr>
            <a:r>
              <a:rPr lang="en-US" dirty="0"/>
              <a:t>How do I know if I’m doing my job well?</a:t>
            </a:r>
          </a:p>
          <a:p>
            <a:pPr indent="-182880">
              <a:lnSpc>
                <a:spcPct val="100000"/>
              </a:lnSpc>
              <a:buFont typeface="Garamond" pitchFamily="18" charset="0"/>
              <a:buChar char="◦"/>
            </a:pPr>
            <a:r>
              <a:rPr lang="en-US" dirty="0"/>
              <a:t>The hats I wear – why “the job” and volunteering are a good mix.</a:t>
            </a:r>
          </a:p>
          <a:p>
            <a:pPr indent="-182880">
              <a:lnSpc>
                <a:spcPct val="100000"/>
              </a:lnSpc>
              <a:buFont typeface="Garamond" pitchFamily="18" charset="0"/>
              <a:buChar char="◦"/>
            </a:pPr>
            <a:endParaRPr lang="en-US" dirty="0"/>
          </a:p>
        </p:txBody>
      </p:sp>
    </p:spTree>
    <p:extLst>
      <p:ext uri="{BB962C8B-B14F-4D97-AF65-F5344CB8AC3E}">
        <p14:creationId xmlns:p14="http://schemas.microsoft.com/office/powerpoint/2010/main" val="87912991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EB72A9B-FD82-4F09-BF1E-D39311D3A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D39B371-6E4E-4070-AB4E-4D788405A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17" name="Rectangle 16">
            <a:extLst>
              <a:ext uri="{FF2B5EF4-FFF2-40B4-BE49-F238E27FC236}">
                <a16:creationId xmlns:a16="http://schemas.microsoft.com/office/drawing/2014/main" id="{B937DAED-8BFE-4563-BB45-B5E554D70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AU"/>
          </a:p>
        </p:txBody>
      </p:sp>
      <p:sp>
        <p:nvSpPr>
          <p:cNvPr id="2" name="Title 1">
            <a:extLst>
              <a:ext uri="{FF2B5EF4-FFF2-40B4-BE49-F238E27FC236}">
                <a16:creationId xmlns:a16="http://schemas.microsoft.com/office/drawing/2014/main" id="{69737DFD-9D69-5654-B8D3-007DDD1B8269}"/>
              </a:ext>
            </a:extLst>
          </p:cNvPr>
          <p:cNvSpPr>
            <a:spLocks noGrp="1"/>
          </p:cNvSpPr>
          <p:nvPr>
            <p:ph type="title"/>
          </p:nvPr>
        </p:nvSpPr>
        <p:spPr>
          <a:xfrm>
            <a:off x="1066800" y="642594"/>
            <a:ext cx="10058400" cy="1371600"/>
          </a:xfrm>
        </p:spPr>
        <p:txBody>
          <a:bodyPr>
            <a:normAutofit/>
          </a:bodyPr>
          <a:lstStyle/>
          <a:p>
            <a:pPr algn="ctr"/>
            <a:r>
              <a:rPr lang="en-AU"/>
              <a:t>The clinical team…</a:t>
            </a:r>
          </a:p>
        </p:txBody>
      </p:sp>
      <p:graphicFrame>
        <p:nvGraphicFramePr>
          <p:cNvPr id="18" name="Content Placeholder 2">
            <a:extLst>
              <a:ext uri="{FF2B5EF4-FFF2-40B4-BE49-F238E27FC236}">
                <a16:creationId xmlns:a16="http://schemas.microsoft.com/office/drawing/2014/main" id="{6F2FBEA0-1E7B-4494-54C8-81770AA43F3C}"/>
              </a:ext>
            </a:extLst>
          </p:cNvPr>
          <p:cNvGraphicFramePr>
            <a:graphicFrameLocks noGrp="1"/>
          </p:cNvGraphicFramePr>
          <p:nvPr>
            <p:ph idx="1"/>
            <p:extLst>
              <p:ext uri="{D42A27DB-BD31-4B8C-83A1-F6EECF244321}">
                <p14:modId xmlns:p14="http://schemas.microsoft.com/office/powerpoint/2010/main" val="3930771937"/>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4365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txBody>
          <a:bodyPr/>
          <a:lstStyle/>
          <a:p>
            <a:endParaRPr lang="en-AU"/>
          </a:p>
        </p:txBody>
      </p:sp>
      <p:sp>
        <p:nvSpPr>
          <p:cNvPr id="2" name="Title 1">
            <a:extLst>
              <a:ext uri="{FF2B5EF4-FFF2-40B4-BE49-F238E27FC236}">
                <a16:creationId xmlns:a16="http://schemas.microsoft.com/office/drawing/2014/main" id="{C3D5BD66-FF42-1B1B-66ED-1941220C453F}"/>
              </a:ext>
            </a:extLst>
          </p:cNvPr>
          <p:cNvSpPr>
            <a:spLocks noGrp="1"/>
          </p:cNvSpPr>
          <p:nvPr>
            <p:ph type="title"/>
          </p:nvPr>
        </p:nvSpPr>
        <p:spPr>
          <a:xfrm>
            <a:off x="573409" y="559477"/>
            <a:ext cx="3765200" cy="5709931"/>
          </a:xfrm>
        </p:spPr>
        <p:txBody>
          <a:bodyPr>
            <a:normAutofit/>
          </a:bodyPr>
          <a:lstStyle/>
          <a:p>
            <a:pPr algn="ctr"/>
            <a:r>
              <a:rPr lang="en-AU" dirty="0"/>
              <a:t>What happens at home?</a:t>
            </a:r>
            <a:br>
              <a:rPr lang="en-AU" dirty="0"/>
            </a:br>
            <a:r>
              <a:rPr lang="en-AU" dirty="0"/>
              <a:t>Community palliative care team – community support services</a:t>
            </a:r>
            <a:br>
              <a:rPr lang="en-AU" dirty="0"/>
            </a:br>
            <a:endParaRPr lang="en-AU" dirty="0"/>
          </a:p>
        </p:txBody>
      </p:sp>
      <p:sp>
        <p:nvSpPr>
          <p:cNvPr id="22" name="Rectangle 21">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txBody>
          <a:bodyPr/>
          <a:lstStyle/>
          <a:p>
            <a:endParaRPr lang="en-AU"/>
          </a:p>
        </p:txBody>
      </p:sp>
      <p:graphicFrame>
        <p:nvGraphicFramePr>
          <p:cNvPr id="5" name="Content Placeholder 2">
            <a:extLst>
              <a:ext uri="{FF2B5EF4-FFF2-40B4-BE49-F238E27FC236}">
                <a16:creationId xmlns:a16="http://schemas.microsoft.com/office/drawing/2014/main" id="{DD5FD312-F63B-8666-75F6-064C3D63FC2D}"/>
              </a:ext>
            </a:extLst>
          </p:cNvPr>
          <p:cNvGraphicFramePr>
            <a:graphicFrameLocks noGrp="1"/>
          </p:cNvGraphicFramePr>
          <p:nvPr>
            <p:ph idx="1"/>
            <p:extLst>
              <p:ext uri="{D42A27DB-BD31-4B8C-83A1-F6EECF244321}">
                <p14:modId xmlns:p14="http://schemas.microsoft.com/office/powerpoint/2010/main" val="819227464"/>
              </p:ext>
            </p:extLst>
          </p:nvPr>
        </p:nvGraphicFramePr>
        <p:xfrm>
          <a:off x="5470057" y="374904"/>
          <a:ext cx="5906181" cy="5230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BE396068-2E1A-FD48-D4DE-4640DF329CC7}"/>
              </a:ext>
            </a:extLst>
          </p:cNvPr>
          <p:cNvSpPr txBox="1"/>
          <p:nvPr/>
        </p:nvSpPr>
        <p:spPr>
          <a:xfrm>
            <a:off x="5470057" y="5133474"/>
            <a:ext cx="5906181" cy="1200329"/>
          </a:xfrm>
          <a:prstGeom prst="rect">
            <a:avLst/>
          </a:prstGeom>
          <a:solidFill>
            <a:schemeClr val="accent1"/>
          </a:solidFill>
        </p:spPr>
        <p:txBody>
          <a:bodyPr wrap="square" rtlCol="0">
            <a:spAutoFit/>
          </a:bodyPr>
          <a:lstStyle/>
          <a:p>
            <a:r>
              <a:rPr lang="en-US" sz="1800">
                <a:effectLst/>
                <a:latin typeface="Segoe UI" panose="020B0502040204020203" pitchFamily="34" charset="0"/>
              </a:rPr>
              <a:t>PEACE OF MIND...</a:t>
            </a:r>
            <a:br>
              <a:rPr lang="en-US" sz="1800">
                <a:effectLst/>
                <a:latin typeface="Segoe UI" panose="020B0502040204020203" pitchFamily="34" charset="0"/>
              </a:rPr>
            </a:br>
            <a:r>
              <a:rPr lang="en-US" sz="1800">
                <a:effectLst/>
                <a:latin typeface="Segoe UI" panose="020B0502040204020203" pitchFamily="34" charset="0"/>
              </a:rPr>
              <a:t>Apply for funding early on.</a:t>
            </a:r>
            <a:br>
              <a:rPr lang="en-US" sz="1800">
                <a:effectLst/>
                <a:latin typeface="Segoe UI" panose="020B0502040204020203" pitchFamily="34" charset="0"/>
              </a:rPr>
            </a:br>
            <a:r>
              <a:rPr lang="en-US" sz="1800">
                <a:effectLst/>
                <a:latin typeface="Segoe UI" panose="020B0502040204020203" pitchFamily="34" charset="0"/>
              </a:rPr>
              <a:t>Make an Advanced Health Directive</a:t>
            </a:r>
            <a:br>
              <a:rPr lang="en-US" sz="1800">
                <a:effectLst/>
                <a:latin typeface="Segoe UI" panose="020B0502040204020203" pitchFamily="34" charset="0"/>
              </a:rPr>
            </a:br>
            <a:r>
              <a:rPr lang="en-US" sz="1800">
                <a:effectLst/>
                <a:latin typeface="Segoe UI" panose="020B0502040204020203" pitchFamily="34" charset="0"/>
              </a:rPr>
              <a:t>Complete legal and estate affairs</a:t>
            </a:r>
            <a:endParaRPr lang="en-AU" dirty="0"/>
          </a:p>
        </p:txBody>
      </p:sp>
    </p:spTree>
    <p:extLst>
      <p:ext uri="{BB962C8B-B14F-4D97-AF65-F5344CB8AC3E}">
        <p14:creationId xmlns:p14="http://schemas.microsoft.com/office/powerpoint/2010/main" val="1723951277"/>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D6CD28-D147-4DC0-A5FF-335351C7D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7CDDF69-9963-4CB8-8441-2D6CA2C6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199"/>
            <a:ext cx="11281609" cy="2146164"/>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txBody>
          <a:bodyPr/>
          <a:lstStyle/>
          <a:p>
            <a:endParaRPr lang="en-AU"/>
          </a:p>
        </p:txBody>
      </p:sp>
      <p:sp>
        <p:nvSpPr>
          <p:cNvPr id="13" name="Rectangle 12">
            <a:extLst>
              <a:ext uri="{FF2B5EF4-FFF2-40B4-BE49-F238E27FC236}">
                <a16:creationId xmlns:a16="http://schemas.microsoft.com/office/drawing/2014/main" id="{58B53A5F-63B3-4E86-93F7-275390D7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0453"/>
            <a:ext cx="10954512" cy="1819656"/>
          </a:xfrm>
          <a:prstGeom prst="rect">
            <a:avLst/>
          </a:prstGeom>
          <a:noFill/>
          <a:ln w="6350" cap="sq" cmpd="sng" algn="ctr">
            <a:solidFill>
              <a:schemeClr val="bg1"/>
            </a:solidFill>
            <a:prstDash val="solid"/>
            <a:miter lim="800000"/>
          </a:ln>
          <a:effectLst/>
        </p:spPr>
        <p:txBody>
          <a:bodyPr/>
          <a:lstStyle/>
          <a:p>
            <a:endParaRPr lang="en-AU"/>
          </a:p>
        </p:txBody>
      </p:sp>
      <p:sp>
        <p:nvSpPr>
          <p:cNvPr id="2" name="Title 1">
            <a:extLst>
              <a:ext uri="{FF2B5EF4-FFF2-40B4-BE49-F238E27FC236}">
                <a16:creationId xmlns:a16="http://schemas.microsoft.com/office/drawing/2014/main" id="{B14AD24F-7AEF-C076-2367-A66214158FC6}"/>
              </a:ext>
            </a:extLst>
          </p:cNvPr>
          <p:cNvSpPr>
            <a:spLocks noGrp="1"/>
          </p:cNvSpPr>
          <p:nvPr>
            <p:ph type="title"/>
          </p:nvPr>
        </p:nvSpPr>
        <p:spPr>
          <a:xfrm>
            <a:off x="1064794" y="844481"/>
            <a:ext cx="10058400" cy="1371600"/>
          </a:xfrm>
        </p:spPr>
        <p:txBody>
          <a:bodyPr>
            <a:normAutofit/>
          </a:bodyPr>
          <a:lstStyle/>
          <a:p>
            <a:pPr algn="ctr"/>
            <a:r>
              <a:rPr lang="en-AU" dirty="0">
                <a:solidFill>
                  <a:schemeClr val="bg1"/>
                </a:solidFill>
              </a:rPr>
              <a:t>What happens in hospital/hospice?</a:t>
            </a:r>
            <a:br>
              <a:rPr lang="en-AU" dirty="0">
                <a:solidFill>
                  <a:schemeClr val="bg1"/>
                </a:solidFill>
              </a:rPr>
            </a:br>
            <a:endParaRPr lang="en-AU" dirty="0">
              <a:solidFill>
                <a:schemeClr val="bg1"/>
              </a:solidFill>
            </a:endParaRPr>
          </a:p>
        </p:txBody>
      </p:sp>
      <p:graphicFrame>
        <p:nvGraphicFramePr>
          <p:cNvPr id="5" name="Content Placeholder 2">
            <a:extLst>
              <a:ext uri="{FF2B5EF4-FFF2-40B4-BE49-F238E27FC236}">
                <a16:creationId xmlns:a16="http://schemas.microsoft.com/office/drawing/2014/main" id="{1C0A7414-F006-95FF-D2CD-E3080B0852D0}"/>
              </a:ext>
            </a:extLst>
          </p:cNvPr>
          <p:cNvGraphicFramePr>
            <a:graphicFrameLocks noGrp="1"/>
          </p:cNvGraphicFramePr>
          <p:nvPr>
            <p:ph idx="1"/>
            <p:extLst>
              <p:ext uri="{D42A27DB-BD31-4B8C-83A1-F6EECF244321}">
                <p14:modId xmlns:p14="http://schemas.microsoft.com/office/powerpoint/2010/main" val="2096729227"/>
              </p:ext>
            </p:extLst>
          </p:nvPr>
        </p:nvGraphicFramePr>
        <p:xfrm>
          <a:off x="585096" y="2664137"/>
          <a:ext cx="11526694" cy="38427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4762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Rectangle 1032">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AU"/>
          </a:p>
        </p:txBody>
      </p:sp>
      <p:sp>
        <p:nvSpPr>
          <p:cNvPr id="1035" name="Rectangle 1034">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AU"/>
          </a:p>
        </p:txBody>
      </p:sp>
      <p:sp>
        <p:nvSpPr>
          <p:cNvPr id="1037" name="Rectangle 1036">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grpSp>
        <p:nvGrpSpPr>
          <p:cNvPr id="1039" name="Group 1038">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040" name="Straight Connector 1039">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041" name="Straight Connector 1040">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1044" name="Rectangle 1043">
            <a:extLst>
              <a:ext uri="{FF2B5EF4-FFF2-40B4-BE49-F238E27FC236}">
                <a16:creationId xmlns:a16="http://schemas.microsoft.com/office/drawing/2014/main" id="{56F7F177-4AE8-4934-A7F6-B3910259F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1DAC2350-FA6C-4B24-9A17-926C160E8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txBody>
          <a:bodyPr/>
          <a:lstStyle/>
          <a:p>
            <a:endParaRPr lang="en-AU"/>
          </a:p>
        </p:txBody>
      </p:sp>
      <p:sp>
        <p:nvSpPr>
          <p:cNvPr id="1048" name="Rectangle 1047">
            <a:extLst>
              <a:ext uri="{FF2B5EF4-FFF2-40B4-BE49-F238E27FC236}">
                <a16:creationId xmlns:a16="http://schemas.microsoft.com/office/drawing/2014/main" id="{2A637C44-0146-4C54-A1A1-57BC8E6C3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solidFill>
            <a:schemeClr val="bg1">
              <a:lumMod val="75000"/>
              <a:lumOff val="25000"/>
            </a:schemeClr>
          </a:solidFill>
          <a:ln w="6350" cap="sq" cmpd="sng" algn="ctr">
            <a:solidFill>
              <a:schemeClr val="tx1">
                <a:lumMod val="75000"/>
                <a:lumOff val="25000"/>
              </a:schemeClr>
            </a:solidFill>
            <a:prstDash val="solid"/>
            <a:miter lim="800000"/>
          </a:ln>
          <a:effectLst/>
        </p:spPr>
        <p:txBody>
          <a:bodyPr/>
          <a:lstStyle/>
          <a:p>
            <a:endParaRPr lang="en-AU"/>
          </a:p>
        </p:txBody>
      </p:sp>
      <p:sp>
        <p:nvSpPr>
          <p:cNvPr id="2" name="Title 1">
            <a:extLst>
              <a:ext uri="{FF2B5EF4-FFF2-40B4-BE49-F238E27FC236}">
                <a16:creationId xmlns:a16="http://schemas.microsoft.com/office/drawing/2014/main" id="{C7AD6CEB-3283-B1B9-FFEB-29FA8730CB02}"/>
              </a:ext>
            </a:extLst>
          </p:cNvPr>
          <p:cNvSpPr>
            <a:spLocks noGrp="1"/>
          </p:cNvSpPr>
          <p:nvPr>
            <p:ph type="title"/>
          </p:nvPr>
        </p:nvSpPr>
        <p:spPr>
          <a:xfrm>
            <a:off x="1241170" y="3755360"/>
            <a:ext cx="9732773" cy="1465112"/>
          </a:xfrm>
        </p:spPr>
        <p:txBody>
          <a:bodyPr vert="horz" lIns="91440" tIns="45720" rIns="91440" bIns="45720" rtlCol="0" anchor="ctr">
            <a:normAutofit fontScale="90000"/>
          </a:bodyPr>
          <a:lstStyle/>
          <a:p>
            <a:pPr algn="ctr">
              <a:lnSpc>
                <a:spcPct val="83000"/>
              </a:lnSpc>
            </a:pPr>
            <a:br>
              <a:rPr lang="en-US" sz="1500" cap="all" spc="-100" dirty="0"/>
            </a:br>
            <a:r>
              <a:rPr lang="en-US" sz="1500" cap="all" spc="-100" dirty="0"/>
              <a:t>An example of best practice in pre-bereavement and bereavement support.</a:t>
            </a:r>
            <a:br>
              <a:rPr lang="en-US" sz="1500" cap="all" spc="-100" dirty="0"/>
            </a:br>
            <a:br>
              <a:rPr lang="en-US" sz="1500" cap="all" spc="-100" dirty="0"/>
            </a:br>
            <a:r>
              <a:rPr lang="en-US" sz="1500" cap="all" spc="-100" dirty="0"/>
              <a:t>The importance of closing the loop of care for people navigating an end of life journey.</a:t>
            </a:r>
            <a:br>
              <a:rPr lang="en-US" sz="1500" cap="all" spc="-100" dirty="0"/>
            </a:br>
            <a:br>
              <a:rPr lang="en-US" sz="1500" cap="all" spc="-100" dirty="0"/>
            </a:br>
            <a:r>
              <a:rPr lang="en-US" sz="1500" cap="all" spc="-100" dirty="0"/>
              <a:t>The relationship between government health facilities and NFP supporting </a:t>
            </a:r>
            <a:r>
              <a:rPr lang="en-US" sz="1500" cap="all" spc="-100" dirty="0" err="1"/>
              <a:t>organisations</a:t>
            </a:r>
            <a:r>
              <a:rPr lang="en-US" sz="1500" cap="all" spc="-100" dirty="0"/>
              <a:t> and why it’s so important.</a:t>
            </a:r>
            <a:br>
              <a:rPr lang="en-US" sz="1500" cap="all" spc="-100" dirty="0"/>
            </a:br>
            <a:br>
              <a:rPr lang="en-US" sz="1500" cap="all" spc="-100" dirty="0"/>
            </a:br>
            <a:br>
              <a:rPr lang="en-US" sz="1500" cap="all" spc="-100" dirty="0"/>
            </a:br>
            <a:endParaRPr lang="en-US" sz="1500" cap="all" spc="-100" dirty="0"/>
          </a:p>
        </p:txBody>
      </p:sp>
      <p:sp>
        <p:nvSpPr>
          <p:cNvPr id="1050" name="Rectangle 1049">
            <a:extLst>
              <a:ext uri="{FF2B5EF4-FFF2-40B4-BE49-F238E27FC236}">
                <a16:creationId xmlns:a16="http://schemas.microsoft.com/office/drawing/2014/main" id="{6AB310E7-DE5C-4964-8CBB-E87A22B5B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cxnSp>
        <p:nvCxnSpPr>
          <p:cNvPr id="1052" name="Straight Connector 1051">
            <a:extLst>
              <a:ext uri="{FF2B5EF4-FFF2-40B4-BE49-F238E27FC236}">
                <a16:creationId xmlns:a16="http://schemas.microsoft.com/office/drawing/2014/main" id="{BC6D0BA2-2FCA-496D-A55A-C56A7B3E0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054" name="Straight Connector 1053">
            <a:extLst>
              <a:ext uri="{FF2B5EF4-FFF2-40B4-BE49-F238E27FC236}">
                <a16:creationId xmlns:a16="http://schemas.microsoft.com/office/drawing/2014/main" id="{EA158404-99A1-4EB0-B63C-8744C273AC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056" name="Straight Connector 1055">
            <a:extLst>
              <a:ext uri="{FF2B5EF4-FFF2-40B4-BE49-F238E27FC236}">
                <a16:creationId xmlns:a16="http://schemas.microsoft.com/office/drawing/2014/main" id="{B1848EA8-FE52-4762-AE9B-5D1DD4C336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1026" name="Picture 2" descr="Busselton Hospice Care Inc">
            <a:extLst>
              <a:ext uri="{FF2B5EF4-FFF2-40B4-BE49-F238E27FC236}">
                <a16:creationId xmlns:a16="http://schemas.microsoft.com/office/drawing/2014/main" id="{81F649AD-6DFC-1F98-B752-BB5A341D803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754805" y="1395172"/>
            <a:ext cx="8692972" cy="2216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354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6D6EE-E7F3-E8C5-06BF-4C9EC26EC66D}"/>
              </a:ext>
            </a:extLst>
          </p:cNvPr>
          <p:cNvSpPr>
            <a:spLocks noGrp="1"/>
          </p:cNvSpPr>
          <p:nvPr>
            <p:ph type="title"/>
          </p:nvPr>
        </p:nvSpPr>
        <p:spPr/>
        <p:txBody>
          <a:bodyPr/>
          <a:lstStyle/>
          <a:p>
            <a:r>
              <a:rPr lang="en-AU" dirty="0"/>
              <a:t>What do they do?</a:t>
            </a:r>
          </a:p>
        </p:txBody>
      </p:sp>
      <p:sp>
        <p:nvSpPr>
          <p:cNvPr id="3" name="Content Placeholder 2">
            <a:extLst>
              <a:ext uri="{FF2B5EF4-FFF2-40B4-BE49-F238E27FC236}">
                <a16:creationId xmlns:a16="http://schemas.microsoft.com/office/drawing/2014/main" id="{3AF445B2-8A59-C932-CDB6-66DE8DEB5632}"/>
              </a:ext>
            </a:extLst>
          </p:cNvPr>
          <p:cNvSpPr>
            <a:spLocks noGrp="1"/>
          </p:cNvSpPr>
          <p:nvPr>
            <p:ph idx="1"/>
          </p:nvPr>
        </p:nvSpPr>
        <p:spPr/>
        <p:txBody>
          <a:bodyPr>
            <a:normAutofit fontScale="92500" lnSpcReduction="20000"/>
          </a:bodyPr>
          <a:lstStyle/>
          <a:p>
            <a:r>
              <a:rPr lang="en-AU" dirty="0"/>
              <a:t>Trained volunteers work alongside clinical staff and Busselton Health Campus – Hospice Unit to support patients and their families and carers with daily tasks, a willing ear and an open heart.</a:t>
            </a:r>
          </a:p>
          <a:p>
            <a:r>
              <a:rPr lang="en-AU" dirty="0"/>
              <a:t>At the Busselton Hospice Care Inc. – </a:t>
            </a:r>
          </a:p>
          <a:p>
            <a:r>
              <a:rPr lang="en-AU" dirty="0"/>
              <a:t>Bereavement support</a:t>
            </a:r>
          </a:p>
          <a:p>
            <a:r>
              <a:rPr lang="en-AU" dirty="0"/>
              <a:t>Complimentary therapy services</a:t>
            </a:r>
          </a:p>
          <a:p>
            <a:r>
              <a:rPr lang="en-AU" dirty="0"/>
              <a:t>Home visiting volunteers</a:t>
            </a:r>
          </a:p>
          <a:p>
            <a:r>
              <a:rPr lang="en-AU" dirty="0"/>
              <a:t>Carer education</a:t>
            </a:r>
          </a:p>
          <a:p>
            <a:r>
              <a:rPr lang="en-AU" dirty="0"/>
              <a:t>Community workshops </a:t>
            </a:r>
          </a:p>
          <a:p>
            <a:r>
              <a:rPr lang="en-AU" dirty="0"/>
              <a:t>Lasting Words – Dignity Therapy …Creating a Legacy Document…Telling your story or leaving lasting messages as a way of leaving your legacy to the people you love and care for.</a:t>
            </a:r>
          </a:p>
          <a:p>
            <a:endParaRPr lang="en-AU" dirty="0"/>
          </a:p>
          <a:p>
            <a:pPr marL="0" indent="0">
              <a:buNone/>
            </a:pPr>
            <a:r>
              <a:rPr lang="en-AU" dirty="0">
                <a:latin typeface="ADLaM Display" panose="020F0502020204030204" pitchFamily="2" charset="0"/>
                <a:ea typeface="ADLaM Display" panose="020F0502020204030204" pitchFamily="2" charset="0"/>
                <a:cs typeface="ADLaM Display" panose="020F0502020204030204" pitchFamily="2" charset="0"/>
                <a:hlinkClick r:id="rId2"/>
              </a:rPr>
              <a:t>https://busseltonhospicecareinc.org.au</a:t>
            </a:r>
            <a:endParaRPr lang="en-AU" dirty="0">
              <a:latin typeface="ADLaM Display" panose="020F0502020204030204" pitchFamily="2" charset="0"/>
              <a:ea typeface="ADLaM Display" panose="020F0502020204030204" pitchFamily="2" charset="0"/>
              <a:cs typeface="ADLaM Display" panose="020F0502020204030204" pitchFamily="2" charset="0"/>
            </a:endParaRPr>
          </a:p>
          <a:p>
            <a:pPr marL="0" indent="0">
              <a:buNone/>
            </a:pPr>
            <a:r>
              <a:rPr lang="en-AU" dirty="0">
                <a:latin typeface="ADLaM Display" panose="020F0502020204030204" pitchFamily="2" charset="0"/>
                <a:ea typeface="ADLaM Display" panose="020F0502020204030204" pitchFamily="2" charset="0"/>
                <a:cs typeface="ADLaM Display" panose="020F0502020204030204" pitchFamily="2" charset="0"/>
              </a:rPr>
              <a:t>admin@busseltonhospicecareinc.org.au</a:t>
            </a:r>
          </a:p>
          <a:p>
            <a:endParaRPr lang="en-AU" dirty="0"/>
          </a:p>
        </p:txBody>
      </p:sp>
      <p:pic>
        <p:nvPicPr>
          <p:cNvPr id="2050" name="Picture 2" descr="Busselton Hospice Care Inc">
            <a:extLst>
              <a:ext uri="{FF2B5EF4-FFF2-40B4-BE49-F238E27FC236}">
                <a16:creationId xmlns:a16="http://schemas.microsoft.com/office/drawing/2014/main" id="{78D3FC47-0EEF-9D5A-D924-FAA40E4880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5450" y="454504"/>
            <a:ext cx="5619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837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txBody>
          <a:bodyPr/>
          <a:lstStyle/>
          <a:p>
            <a:endParaRPr lang="en-AU"/>
          </a:p>
        </p:txBody>
      </p:sp>
      <p:sp>
        <p:nvSpPr>
          <p:cNvPr id="2" name="Title 1">
            <a:extLst>
              <a:ext uri="{FF2B5EF4-FFF2-40B4-BE49-F238E27FC236}">
                <a16:creationId xmlns:a16="http://schemas.microsoft.com/office/drawing/2014/main" id="{89B70B0B-7404-97C1-E0B9-B9AEC155A726}"/>
              </a:ext>
            </a:extLst>
          </p:cNvPr>
          <p:cNvSpPr>
            <a:spLocks noGrp="1"/>
          </p:cNvSpPr>
          <p:nvPr>
            <p:ph type="title"/>
          </p:nvPr>
        </p:nvSpPr>
        <p:spPr>
          <a:xfrm>
            <a:off x="573409" y="559477"/>
            <a:ext cx="3765200" cy="5709931"/>
          </a:xfrm>
        </p:spPr>
        <p:txBody>
          <a:bodyPr>
            <a:normAutofit/>
          </a:bodyPr>
          <a:lstStyle/>
          <a:p>
            <a:pPr algn="ctr"/>
            <a:r>
              <a:rPr lang="en-AU" sz="3100" b="1" dirty="0"/>
              <a:t>SELF CARE  </a:t>
            </a:r>
            <a:br>
              <a:rPr lang="en-AU" sz="3100" dirty="0"/>
            </a:br>
            <a:r>
              <a:rPr lang="en-AU" sz="3100" dirty="0"/>
              <a:t>Everything we do is personal</a:t>
            </a:r>
            <a:br>
              <a:rPr lang="en-AU" sz="3100" dirty="0"/>
            </a:br>
            <a:r>
              <a:rPr lang="en-AU" sz="3100" dirty="0"/>
              <a:t>Working in the sphere of death and dying will frequently be challenging….but remember, it’s a privilege….and you can cope….. and find it very rewarding. </a:t>
            </a:r>
          </a:p>
        </p:txBody>
      </p:sp>
      <p:sp>
        <p:nvSpPr>
          <p:cNvPr id="23" name="Rectangle 2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txBody>
          <a:bodyPr/>
          <a:lstStyle/>
          <a:p>
            <a:endParaRPr lang="en-AU"/>
          </a:p>
        </p:txBody>
      </p:sp>
      <p:graphicFrame>
        <p:nvGraphicFramePr>
          <p:cNvPr id="5" name="Content Placeholder 2">
            <a:extLst>
              <a:ext uri="{FF2B5EF4-FFF2-40B4-BE49-F238E27FC236}">
                <a16:creationId xmlns:a16="http://schemas.microsoft.com/office/drawing/2014/main" id="{5B332035-9855-3DF1-F61D-429EA22EEBF7}"/>
              </a:ext>
            </a:extLst>
          </p:cNvPr>
          <p:cNvGraphicFramePr>
            <a:graphicFrameLocks noGrp="1"/>
          </p:cNvGraphicFramePr>
          <p:nvPr>
            <p:ph idx="1"/>
            <p:extLst>
              <p:ext uri="{D42A27DB-BD31-4B8C-83A1-F6EECF244321}">
                <p14:modId xmlns:p14="http://schemas.microsoft.com/office/powerpoint/2010/main" val="1042666200"/>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197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AU"/>
          </a:p>
        </p:txBody>
      </p:sp>
      <p:sp>
        <p:nvSpPr>
          <p:cNvPr id="15" name="Rectangle 14">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AU"/>
          </a:p>
        </p:txBody>
      </p:sp>
      <p:sp>
        <p:nvSpPr>
          <p:cNvPr id="17" name="Rectangle 16">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txBody>
          <a:bodyPr/>
          <a:lstStyle/>
          <a:p>
            <a:endParaRPr lang="en-AU"/>
          </a:p>
        </p:txBody>
      </p:sp>
      <p:pic>
        <p:nvPicPr>
          <p:cNvPr id="6" name="Picture Placeholder 5" descr="A rock formation with penguins on it&#10;&#10;AI-generated content may be incorrect.">
            <a:extLst>
              <a:ext uri="{FF2B5EF4-FFF2-40B4-BE49-F238E27FC236}">
                <a16:creationId xmlns:a16="http://schemas.microsoft.com/office/drawing/2014/main" id="{10385A24-B19E-E22F-7C04-1669A88A4F79}"/>
              </a:ext>
            </a:extLst>
          </p:cNvPr>
          <p:cNvPicPr>
            <a:picLocks noGrp="1" noChangeAspect="1"/>
          </p:cNvPicPr>
          <p:nvPr>
            <p:ph type="pic" idx="1"/>
          </p:nvPr>
        </p:nvPicPr>
        <p:blipFill>
          <a:blip r:embed="rId2"/>
          <a:srcRect l="15785" r="15787" b="1"/>
          <a:stretch/>
        </p:blipFill>
        <p:spPr>
          <a:xfrm rot="10800000">
            <a:off x="424928" y="419292"/>
            <a:ext cx="5522976" cy="6053328"/>
          </a:xfrm>
          <a:prstGeom prst="rect">
            <a:avLst/>
          </a:prstGeom>
        </p:spPr>
      </p:pic>
      <p:sp>
        <p:nvSpPr>
          <p:cNvPr id="21" name="Rectangle 20">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C54CAD5-280D-F7C3-37ED-F05A459E7CBA}"/>
              </a:ext>
            </a:extLst>
          </p:cNvPr>
          <p:cNvSpPr>
            <a:spLocks noGrp="1"/>
          </p:cNvSpPr>
          <p:nvPr>
            <p:ph type="title"/>
          </p:nvPr>
        </p:nvSpPr>
        <p:spPr>
          <a:xfrm>
            <a:off x="6846137" y="727626"/>
            <a:ext cx="4602152" cy="1718225"/>
          </a:xfrm>
        </p:spPr>
        <p:txBody>
          <a:bodyPr vert="horz" lIns="91440" tIns="45720" rIns="91440" bIns="45720" rtlCol="0" anchor="ctr">
            <a:normAutofit/>
          </a:bodyPr>
          <a:lstStyle/>
          <a:p>
            <a:pPr>
              <a:lnSpc>
                <a:spcPct val="90000"/>
              </a:lnSpc>
            </a:pPr>
            <a:r>
              <a:rPr lang="en-US" sz="4800">
                <a:solidFill>
                  <a:schemeClr val="tx1">
                    <a:lumMod val="85000"/>
                    <a:lumOff val="15000"/>
                  </a:schemeClr>
                </a:solidFill>
              </a:rPr>
              <a:t>Debriefing</a:t>
            </a:r>
          </a:p>
        </p:txBody>
      </p:sp>
      <p:sp>
        <p:nvSpPr>
          <p:cNvPr id="4" name="Text Placeholder 3">
            <a:extLst>
              <a:ext uri="{FF2B5EF4-FFF2-40B4-BE49-F238E27FC236}">
                <a16:creationId xmlns:a16="http://schemas.microsoft.com/office/drawing/2014/main" id="{7C19A08D-C82F-18FE-AB4E-07C118937454}"/>
              </a:ext>
            </a:extLst>
          </p:cNvPr>
          <p:cNvSpPr>
            <a:spLocks noGrp="1"/>
          </p:cNvSpPr>
          <p:nvPr>
            <p:ph type="body" sz="half" idx="2"/>
          </p:nvPr>
        </p:nvSpPr>
        <p:spPr>
          <a:xfrm>
            <a:off x="6846137" y="2538919"/>
            <a:ext cx="4602152" cy="3557805"/>
          </a:xfrm>
        </p:spPr>
        <p:txBody>
          <a:bodyPr vert="horz" lIns="91440" tIns="45720" rIns="91440" bIns="45720" rtlCol="0">
            <a:normAutofit/>
          </a:bodyPr>
          <a:lstStyle/>
          <a:p>
            <a:pPr indent="-182880">
              <a:lnSpc>
                <a:spcPct val="100000"/>
              </a:lnSpc>
              <a:buFont typeface="Garamond" pitchFamily="18" charset="0"/>
              <a:buChar char="◦"/>
            </a:pPr>
            <a:r>
              <a:rPr lang="en-US"/>
              <a:t>Choose a private and quiet space. Spare office, someone’s home, in a park.</a:t>
            </a:r>
          </a:p>
          <a:p>
            <a:pPr indent="-182880">
              <a:lnSpc>
                <a:spcPct val="100000"/>
              </a:lnSpc>
              <a:buFont typeface="Garamond" pitchFamily="18" charset="0"/>
              <a:buChar char="◦"/>
            </a:pPr>
            <a:r>
              <a:rPr lang="en-US"/>
              <a:t>Bring food… and an open mind and heart.</a:t>
            </a:r>
          </a:p>
          <a:p>
            <a:pPr indent="-182880">
              <a:lnSpc>
                <a:spcPct val="100000"/>
              </a:lnSpc>
              <a:buFont typeface="Garamond" pitchFamily="18" charset="0"/>
              <a:buChar char="◦"/>
            </a:pPr>
            <a:r>
              <a:rPr lang="en-US"/>
              <a:t>What went well…what didn’t?</a:t>
            </a:r>
          </a:p>
          <a:p>
            <a:pPr indent="-182880">
              <a:lnSpc>
                <a:spcPct val="100000"/>
              </a:lnSpc>
              <a:buFont typeface="Garamond" pitchFamily="18" charset="0"/>
              <a:buChar char="◦"/>
            </a:pPr>
            <a:r>
              <a:rPr lang="en-US"/>
              <a:t>Explore your teams’ emotional responses.</a:t>
            </a:r>
          </a:p>
          <a:p>
            <a:pPr indent="-182880">
              <a:lnSpc>
                <a:spcPct val="100000"/>
              </a:lnSpc>
              <a:buFont typeface="Garamond" pitchFamily="18" charset="0"/>
              <a:buChar char="◦"/>
            </a:pPr>
            <a:r>
              <a:rPr lang="en-US"/>
              <a:t>Discuss how to move on.</a:t>
            </a:r>
          </a:p>
          <a:p>
            <a:pPr indent="-182880">
              <a:lnSpc>
                <a:spcPct val="100000"/>
              </a:lnSpc>
              <a:buFont typeface="Garamond" pitchFamily="18" charset="0"/>
              <a:buChar char="◦"/>
            </a:pPr>
            <a:endParaRPr lang="en-US"/>
          </a:p>
        </p:txBody>
      </p:sp>
    </p:spTree>
    <p:extLst>
      <p:ext uri="{BB962C8B-B14F-4D97-AF65-F5344CB8AC3E}">
        <p14:creationId xmlns:p14="http://schemas.microsoft.com/office/powerpoint/2010/main" val="3756714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AU"/>
          </a:p>
        </p:txBody>
      </p:sp>
      <p:sp>
        <p:nvSpPr>
          <p:cNvPr id="15" name="Rectangle 14">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AU"/>
          </a:p>
        </p:txBody>
      </p:sp>
      <p:sp>
        <p:nvSpPr>
          <p:cNvPr id="17" name="Rectangle 16">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person's feet in sand&#10;&#10;AI-generated content may be incorrect.">
            <a:extLst>
              <a:ext uri="{FF2B5EF4-FFF2-40B4-BE49-F238E27FC236}">
                <a16:creationId xmlns:a16="http://schemas.microsoft.com/office/drawing/2014/main" id="{838B9409-3C9A-DAA3-EDCC-F91334C85D20}"/>
              </a:ext>
            </a:extLst>
          </p:cNvPr>
          <p:cNvPicPr>
            <a:picLocks noGrp="1" noChangeAspect="1"/>
          </p:cNvPicPr>
          <p:nvPr>
            <p:ph type="pic" idx="1"/>
          </p:nvPr>
        </p:nvPicPr>
        <p:blipFill>
          <a:blip r:embed="rId2"/>
          <a:srcRect l="9770" r="9771" b="1"/>
          <a:stretch/>
        </p:blipFill>
        <p:spPr>
          <a:xfrm rot="5400000">
            <a:off x="-232666" y="232666"/>
            <a:ext cx="6858000" cy="6392667"/>
          </a:xfrm>
          <a:prstGeom prst="rect">
            <a:avLst/>
          </a:prstGeom>
        </p:spPr>
      </p:pic>
      <p:sp>
        <p:nvSpPr>
          <p:cNvPr id="19" name="Rectangle 18">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CC7A0A-633D-73E9-66D4-B9BEAF1B08E9}"/>
              </a:ext>
            </a:extLst>
          </p:cNvPr>
          <p:cNvSpPr>
            <a:spLocks noGrp="1"/>
          </p:cNvSpPr>
          <p:nvPr>
            <p:ph type="title"/>
          </p:nvPr>
        </p:nvSpPr>
        <p:spPr>
          <a:xfrm>
            <a:off x="7064082" y="642594"/>
            <a:ext cx="4472921" cy="1371600"/>
          </a:xfrm>
        </p:spPr>
        <p:txBody>
          <a:bodyPr vert="horz" lIns="91440" tIns="45720" rIns="91440" bIns="45720" rtlCol="0" anchor="ctr">
            <a:normAutofit/>
          </a:bodyPr>
          <a:lstStyle/>
          <a:p>
            <a:pPr>
              <a:lnSpc>
                <a:spcPct val="90000"/>
              </a:lnSpc>
            </a:pPr>
            <a:r>
              <a:rPr lang="en-US" sz="4000">
                <a:solidFill>
                  <a:schemeClr val="tx1">
                    <a:lumMod val="85000"/>
                    <a:lumOff val="15000"/>
                  </a:schemeClr>
                </a:solidFill>
              </a:rPr>
              <a:t>Time alone</a:t>
            </a:r>
          </a:p>
        </p:txBody>
      </p:sp>
      <p:sp>
        <p:nvSpPr>
          <p:cNvPr id="4" name="Text Placeholder 3">
            <a:extLst>
              <a:ext uri="{FF2B5EF4-FFF2-40B4-BE49-F238E27FC236}">
                <a16:creationId xmlns:a16="http://schemas.microsoft.com/office/drawing/2014/main" id="{BE062CEA-0166-6DD6-FE73-AF667C0B91EF}"/>
              </a:ext>
            </a:extLst>
          </p:cNvPr>
          <p:cNvSpPr>
            <a:spLocks noGrp="1"/>
          </p:cNvSpPr>
          <p:nvPr>
            <p:ph type="body" sz="half" idx="2"/>
          </p:nvPr>
        </p:nvSpPr>
        <p:spPr>
          <a:xfrm>
            <a:off x="7064082" y="2103120"/>
            <a:ext cx="4472922" cy="3931920"/>
          </a:xfrm>
        </p:spPr>
        <p:txBody>
          <a:bodyPr vert="horz" lIns="91440" tIns="45720" rIns="91440" bIns="45720" rtlCol="0">
            <a:normAutofit/>
          </a:bodyPr>
          <a:lstStyle/>
          <a:p>
            <a:pPr indent="-182880">
              <a:lnSpc>
                <a:spcPct val="100000"/>
              </a:lnSpc>
              <a:buFont typeface="Garamond" pitchFamily="18" charset="0"/>
              <a:buChar char="◦"/>
            </a:pPr>
            <a:r>
              <a:rPr lang="en-US" dirty="0"/>
              <a:t>Make time to process events and situations that have triggered an emotional response.</a:t>
            </a:r>
          </a:p>
          <a:p>
            <a:pPr indent="-182880">
              <a:lnSpc>
                <a:spcPct val="100000"/>
              </a:lnSpc>
              <a:buFont typeface="Garamond" pitchFamily="18" charset="0"/>
              <a:buChar char="◦"/>
            </a:pPr>
            <a:r>
              <a:rPr lang="en-US" dirty="0"/>
              <a:t>Feeling overwhelmed….busy brain…compassion fatigue?</a:t>
            </a:r>
          </a:p>
          <a:p>
            <a:pPr indent="-182880">
              <a:lnSpc>
                <a:spcPct val="100000"/>
              </a:lnSpc>
              <a:buFont typeface="Garamond" pitchFamily="18" charset="0"/>
              <a:buChar char="◦"/>
            </a:pPr>
            <a:r>
              <a:rPr lang="en-US" dirty="0"/>
              <a:t>Understanding the cortisol response and regulating your stress hormones.</a:t>
            </a:r>
          </a:p>
        </p:txBody>
      </p:sp>
    </p:spTree>
    <p:extLst>
      <p:ext uri="{BB962C8B-B14F-4D97-AF65-F5344CB8AC3E}">
        <p14:creationId xmlns:p14="http://schemas.microsoft.com/office/powerpoint/2010/main" val="1840870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AU"/>
          </a:p>
        </p:txBody>
      </p:sp>
      <p:sp>
        <p:nvSpPr>
          <p:cNvPr id="15" name="Rectangle 14">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AU"/>
          </a:p>
        </p:txBody>
      </p:sp>
      <p:sp>
        <p:nvSpPr>
          <p:cNvPr id="17" name="Rectangle 16">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driftwood on a beach&#10;&#10;AI-generated content may be incorrect.">
            <a:extLst>
              <a:ext uri="{FF2B5EF4-FFF2-40B4-BE49-F238E27FC236}">
                <a16:creationId xmlns:a16="http://schemas.microsoft.com/office/drawing/2014/main" id="{E031D9A1-E844-48B6-3192-5648F605873A}"/>
              </a:ext>
            </a:extLst>
          </p:cNvPr>
          <p:cNvPicPr>
            <a:picLocks noGrp="1" noChangeAspect="1"/>
          </p:cNvPicPr>
          <p:nvPr>
            <p:ph type="pic" idx="1"/>
          </p:nvPr>
        </p:nvPicPr>
        <p:blipFill>
          <a:blip r:embed="rId2"/>
          <a:srcRect l="15045" r="15045"/>
          <a:stretch/>
        </p:blipFill>
        <p:spPr>
          <a:xfrm>
            <a:off x="20" y="10"/>
            <a:ext cx="6392647" cy="6857990"/>
          </a:xfrm>
          <a:prstGeom prst="rect">
            <a:avLst/>
          </a:prstGeom>
        </p:spPr>
      </p:pic>
      <p:sp>
        <p:nvSpPr>
          <p:cNvPr id="19" name="Rectangle 18">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D1049A0-92D4-E43E-2CDC-014629E983F1}"/>
              </a:ext>
            </a:extLst>
          </p:cNvPr>
          <p:cNvSpPr>
            <a:spLocks noGrp="1"/>
          </p:cNvSpPr>
          <p:nvPr>
            <p:ph type="title"/>
          </p:nvPr>
        </p:nvSpPr>
        <p:spPr>
          <a:xfrm>
            <a:off x="7064082" y="642594"/>
            <a:ext cx="4472921" cy="1371600"/>
          </a:xfrm>
        </p:spPr>
        <p:txBody>
          <a:bodyPr vert="horz" lIns="91440" tIns="45720" rIns="91440" bIns="45720" rtlCol="0" anchor="ctr">
            <a:normAutofit/>
          </a:bodyPr>
          <a:lstStyle/>
          <a:p>
            <a:pPr>
              <a:lnSpc>
                <a:spcPct val="90000"/>
              </a:lnSpc>
            </a:pPr>
            <a:r>
              <a:rPr lang="en-US" sz="4000">
                <a:solidFill>
                  <a:schemeClr val="tx1">
                    <a:lumMod val="85000"/>
                    <a:lumOff val="15000"/>
                  </a:schemeClr>
                </a:solidFill>
              </a:rPr>
              <a:t>Keeping perspective</a:t>
            </a:r>
          </a:p>
        </p:txBody>
      </p:sp>
      <p:sp>
        <p:nvSpPr>
          <p:cNvPr id="4" name="Text Placeholder 3">
            <a:extLst>
              <a:ext uri="{FF2B5EF4-FFF2-40B4-BE49-F238E27FC236}">
                <a16:creationId xmlns:a16="http://schemas.microsoft.com/office/drawing/2014/main" id="{2647BE33-F00E-B953-E6B5-04291EDE3640}"/>
              </a:ext>
            </a:extLst>
          </p:cNvPr>
          <p:cNvSpPr>
            <a:spLocks noGrp="1"/>
          </p:cNvSpPr>
          <p:nvPr>
            <p:ph type="body" sz="half" idx="2"/>
          </p:nvPr>
        </p:nvSpPr>
        <p:spPr>
          <a:xfrm>
            <a:off x="7064082" y="2103120"/>
            <a:ext cx="4472922" cy="3931920"/>
          </a:xfrm>
        </p:spPr>
        <p:txBody>
          <a:bodyPr vert="horz" lIns="91440" tIns="45720" rIns="91440" bIns="45720" rtlCol="0">
            <a:normAutofit/>
          </a:bodyPr>
          <a:lstStyle/>
          <a:p>
            <a:pPr indent="-182880">
              <a:lnSpc>
                <a:spcPct val="100000"/>
              </a:lnSpc>
              <a:buFont typeface="Garamond" pitchFamily="18" charset="0"/>
              <a:buChar char="◦"/>
            </a:pPr>
            <a:r>
              <a:rPr lang="en-US" dirty="0"/>
              <a:t>Remember…..we are here to provide a service and facilitate…we are not here to fix other people and their personal issues.</a:t>
            </a:r>
          </a:p>
          <a:p>
            <a:pPr indent="-182880">
              <a:lnSpc>
                <a:spcPct val="100000"/>
              </a:lnSpc>
              <a:buFont typeface="Garamond" pitchFamily="18" charset="0"/>
              <a:buChar char="◦"/>
            </a:pPr>
            <a:r>
              <a:rPr lang="en-US" dirty="0"/>
              <a:t>Keep your professional boundaries.</a:t>
            </a:r>
          </a:p>
          <a:p>
            <a:pPr indent="-182880">
              <a:lnSpc>
                <a:spcPct val="100000"/>
              </a:lnSpc>
              <a:buFont typeface="Garamond" pitchFamily="18" charset="0"/>
              <a:buChar char="◦"/>
            </a:pPr>
            <a:r>
              <a:rPr lang="en-US" dirty="0"/>
              <a:t>Their stuff, although familiar to us….is NOT our stuff.</a:t>
            </a:r>
          </a:p>
          <a:p>
            <a:pPr indent="-182880">
              <a:lnSpc>
                <a:spcPct val="100000"/>
              </a:lnSpc>
              <a:buFont typeface="Garamond" pitchFamily="18" charset="0"/>
              <a:buChar char="◦"/>
            </a:pPr>
            <a:r>
              <a:rPr lang="en-US" dirty="0"/>
              <a:t>It’s their journey and their learning curve.</a:t>
            </a:r>
          </a:p>
        </p:txBody>
      </p:sp>
    </p:spTree>
    <p:extLst>
      <p:ext uri="{BB962C8B-B14F-4D97-AF65-F5344CB8AC3E}">
        <p14:creationId xmlns:p14="http://schemas.microsoft.com/office/powerpoint/2010/main" val="17641561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946BCBFB-BBC7-42F1-95CD-058E172363A0}">
  <ds:schemaRefs>
    <ds:schemaRef ds:uri="71af3243-3dd4-4a8d-8c0d-dd76da1f02a5"/>
    <ds:schemaRef ds:uri="http://schemas.microsoft.com/office/2006/documentManagement/types"/>
    <ds:schemaRef ds:uri="http://purl.org/dc/elements/1.1/"/>
    <ds:schemaRef ds:uri="http://schemas.microsoft.com/office/infopath/2007/PartnerControls"/>
    <ds:schemaRef ds:uri="http://www.w3.org/XML/1998/namespace"/>
    <ds:schemaRef ds:uri="http://schemas.openxmlformats.org/package/2006/metadata/core-properties"/>
    <ds:schemaRef ds:uri="16c05727-aa75-4e4a-9b5f-8a80a1165891"/>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{6C3A5547-E45A-448D-8D45-F6D3AB0E92D6}tf11531919_win32</Template>
  <TotalTime>1290</TotalTime>
  <Words>689</Words>
  <Application>Microsoft Office PowerPoint</Application>
  <PresentationFormat>Widescreen</PresentationFormat>
  <Paragraphs>69</Paragraphs>
  <Slides>13</Slides>
  <Notes>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ADLaM Display</vt:lpstr>
      <vt:lpstr>Alasassy Caps</vt:lpstr>
      <vt:lpstr>Avenir Next LT Pro</vt:lpstr>
      <vt:lpstr>Avenir Next LT Pro Light</vt:lpstr>
      <vt:lpstr>Calibri</vt:lpstr>
      <vt:lpstr>Garamond</vt:lpstr>
      <vt:lpstr>Segoe UI</vt:lpstr>
      <vt:lpstr>SavonVTI</vt:lpstr>
      <vt:lpstr>Mindfulness in Palliative care</vt:lpstr>
      <vt:lpstr>What is palliative care?......  And why it’s a privilege.</vt:lpstr>
      <vt:lpstr>What palliative care means </vt:lpstr>
      <vt:lpstr>Who am I?.....</vt:lpstr>
      <vt:lpstr>The clinical team…</vt:lpstr>
      <vt:lpstr>What happens at home? Community palliative care team – community support services </vt:lpstr>
      <vt:lpstr>What happens in hospital/hospice? </vt:lpstr>
      <vt:lpstr> An example of best practice in pre-bereavement and bereavement support.  The importance of closing the loop of care for people navigating an end of life journey.  The relationship between government health facilities and NFP supporting organisations and why it’s so important.   </vt:lpstr>
      <vt:lpstr>What do they do?</vt:lpstr>
      <vt:lpstr>SELF CARE   Everything we do is personal Working in the sphere of death and dying will frequently be challenging….but remember, it’s a privilege….and you can cope….. and find it very rewarding. </vt:lpstr>
      <vt:lpstr>Debriefing</vt:lpstr>
      <vt:lpstr>Time alone</vt:lpstr>
      <vt:lpstr>Keeping perspective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Corrie Koeijers</dc:creator>
  <cp:lastModifiedBy>Corrie Koeijers</cp:lastModifiedBy>
  <cp:revision>1</cp:revision>
  <cp:lastPrinted>2025-03-15T02:30:48Z</cp:lastPrinted>
  <dcterms:created xsi:type="dcterms:W3CDTF">2025-02-09T05:53:37Z</dcterms:created>
  <dcterms:modified xsi:type="dcterms:W3CDTF">2025-03-15T03:08:09Z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