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12192000"/>
  <p:notesSz cx="6858000" cy="9144000"/>
  <p:embeddedFontLst>
    <p:embeddedFont>
      <p:font typeface="Proxima Nova"/>
      <p:regular r:id="rId16"/>
      <p:bold r:id="rId17"/>
      <p:italic r:id="rId18"/>
      <p:boldItalic r:id="rId19"/>
    </p:embeddedFont>
    <p:embeddedFont>
      <p:font typeface="Proxima Nova Extrabold"/>
      <p:bold r:id="rId20"/>
    </p:embeddedFont>
    <p:embeddedFont>
      <p:font typeface="Helvetica Neue"/>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5" roundtripDataSignature="AMtx7mjQclW7cRvoXXPz4Xf6I8rtqUKpX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roximaNovaExtrabold-bold.fntdata"/><Relationship Id="rId22" Type="http://schemas.openxmlformats.org/officeDocument/2006/relationships/font" Target="fonts/HelveticaNeue-bold.fntdata"/><Relationship Id="rId21" Type="http://schemas.openxmlformats.org/officeDocument/2006/relationships/font" Target="fonts/HelveticaNeue-regular.fntdata"/><Relationship Id="rId24" Type="http://schemas.openxmlformats.org/officeDocument/2006/relationships/font" Target="fonts/HelveticaNeue-boldItalic.fntdata"/><Relationship Id="rId23" Type="http://schemas.openxmlformats.org/officeDocument/2006/relationships/font" Target="fonts/HelveticaNeue-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ProximaNova-bold.fntdata"/><Relationship Id="rId16" Type="http://schemas.openxmlformats.org/officeDocument/2006/relationships/font" Target="fonts/ProximaNova-regular.fntdata"/><Relationship Id="rId19" Type="http://schemas.openxmlformats.org/officeDocument/2006/relationships/font" Target="fonts/ProximaNova-boldItalic.fntdata"/><Relationship Id="rId18" Type="http://schemas.openxmlformats.org/officeDocument/2006/relationships/font" Target="fonts/ProximaNova-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 name="Google Shape;10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400"/>
              <a:buFont typeface="Arial"/>
              <a:buNone/>
            </a:pPr>
            <a:r>
              <a:t/>
            </a:r>
            <a:endParaRPr/>
          </a:p>
        </p:txBody>
      </p:sp>
      <p:sp>
        <p:nvSpPr>
          <p:cNvPr id="106" name="Google Shape;10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470db49bf5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470db49bf5_0_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We currently have 30 customers across Australia and New Zealand.</a:t>
            </a:r>
            <a:endParaRPr/>
          </a:p>
          <a:p>
            <a:pPr indent="0" lvl="0" marL="0" rtl="0" algn="l">
              <a:lnSpc>
                <a:spcPct val="100000"/>
              </a:lnSpc>
              <a:spcBef>
                <a:spcPts val="0"/>
              </a:spcBef>
              <a:spcAft>
                <a:spcPts val="0"/>
              </a:spcAft>
              <a:buSzPts val="1400"/>
              <a:buNone/>
            </a:pPr>
            <a:r>
              <a:rPr lang="en-GB"/>
              <a:t>And so we’re continuing to grow our APAC team to both support those customers and to grow our business further.</a:t>
            </a:r>
            <a:endParaRPr/>
          </a:p>
        </p:txBody>
      </p:sp>
      <p:sp>
        <p:nvSpPr>
          <p:cNvPr id="167" name="Google Shape;16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Our mission continues to inform everything that we do.</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Before we embarked on our journey we had no experience in deathcare.</a:t>
            </a:r>
            <a:endParaRPr/>
          </a:p>
          <a:p>
            <a:pPr indent="0" lvl="0" marL="0" rtl="0" algn="l">
              <a:lnSpc>
                <a:spcPct val="100000"/>
              </a:lnSpc>
              <a:spcBef>
                <a:spcPts val="0"/>
              </a:spcBef>
              <a:spcAft>
                <a:spcPts val="0"/>
              </a:spcAft>
              <a:buSzPts val="1400"/>
              <a:buNone/>
            </a:pPr>
            <a:r>
              <a:rPr lang="en-GB"/>
              <a:t>Having applied our own ‘special set of skills’ to a mapping project for our local parish, we saw an opportunity in answering one simple question: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“What if we could do things better?”</a:t>
            </a:r>
            <a:endParaRPr/>
          </a:p>
          <a:p>
            <a:pPr indent="0" lvl="0" marL="0" rtl="0" algn="l">
              <a:lnSpc>
                <a:spcPct val="100000"/>
              </a:lnSpc>
              <a:spcBef>
                <a:spcPts val="0"/>
              </a:spcBef>
              <a:spcAft>
                <a:spcPts val="0"/>
              </a:spcAft>
              <a:buSzPts val="1400"/>
              <a:buNone/>
            </a:pPr>
            <a:r>
              <a:t/>
            </a:r>
            <a:endParaRPr/>
          </a:p>
          <a:p>
            <a:pPr indent="0" lvl="0" marL="0" rtl="0" algn="l">
              <a:lnSpc>
                <a:spcPct val="115000"/>
              </a:lnSpc>
              <a:spcBef>
                <a:spcPts val="0"/>
              </a:spcBef>
              <a:spcAft>
                <a:spcPts val="0"/>
              </a:spcAft>
              <a:buSzPts val="1400"/>
              <a:buNone/>
            </a:pPr>
            <a:r>
              <a:rPr lang="en-GB" sz="1100">
                <a:latin typeface="Arial"/>
                <a:ea typeface="Arial"/>
                <a:cs typeface="Arial"/>
                <a:sym typeface="Arial"/>
              </a:rPr>
              <a:t>Our initial goals were to solve the mapping problems for cemeteries in Ireland and the UK and to grow our customer base.</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GB" sz="1100">
                <a:latin typeface="Arial"/>
                <a:ea typeface="Arial"/>
                <a:cs typeface="Arial"/>
                <a:sym typeface="Arial"/>
              </a:rPr>
              <a:t>The early aspirations quickly grew the more we worked in the industry and understood the real problems that deathcare operators face daily.</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GB" sz="1100">
                <a:latin typeface="Arial"/>
                <a:ea typeface="Arial"/>
                <a:cs typeface="Arial"/>
                <a:sym typeface="Arial"/>
              </a:rPr>
              <a:t>Our focus from the start was, and still is, to align our mission with that of our customers, having families at the heart of what we build -  this is still our north star today.</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p:txBody>
      </p:sp>
      <p:sp>
        <p:nvSpPr>
          <p:cNvPr id="185" name="Google Shape;18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470db49bf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470db49bf5_1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Together, all of that creates a single source of truth for our customers.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A secure home for all records, including Plots, Deeds, Burials, Cremations, Memorials, Finance, and Headstone Testing.</a:t>
            </a:r>
            <a:endParaRPr/>
          </a:p>
          <a:p>
            <a:pPr indent="0" lvl="0" marL="0" rtl="0" algn="l">
              <a:lnSpc>
                <a:spcPct val="100000"/>
              </a:lnSpc>
              <a:spcBef>
                <a:spcPts val="0"/>
              </a:spcBef>
              <a:spcAft>
                <a:spcPts val="0"/>
              </a:spcAft>
              <a:buSzPts val="1400"/>
              <a:buNone/>
            </a:pPr>
            <a:r>
              <a:rPr lang="en-GB"/>
              <a:t>Interactive cemetery mapping, colour coded to provide a digital model of each cemetery’s status and available inventory.</a:t>
            </a:r>
            <a:endParaRPr/>
          </a:p>
          <a:p>
            <a:pPr indent="0" lvl="0" marL="0" rtl="0" algn="l">
              <a:lnSpc>
                <a:spcPct val="100000"/>
              </a:lnSpc>
              <a:spcBef>
                <a:spcPts val="0"/>
              </a:spcBef>
              <a:spcAft>
                <a:spcPts val="0"/>
              </a:spcAft>
              <a:buSzPts val="1400"/>
              <a:buNone/>
            </a:pPr>
            <a:r>
              <a:rPr lang="en-GB"/>
              <a:t>Integrated CRM, helping to generate and nurture the customer journey</a:t>
            </a:r>
            <a:endParaRPr/>
          </a:p>
          <a:p>
            <a:pPr indent="0" lvl="0" marL="0" rtl="0" algn="l">
              <a:lnSpc>
                <a:spcPct val="100000"/>
              </a:lnSpc>
              <a:spcBef>
                <a:spcPts val="0"/>
              </a:spcBef>
              <a:spcAft>
                <a:spcPts val="0"/>
              </a:spcAft>
              <a:buSzPts val="1400"/>
              <a:buNone/>
            </a:pPr>
            <a:r>
              <a:rPr lang="en-GB"/>
              <a:t>24x7 access to online bookings, permit applications, and public burial searches with walk-to-grave directions.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rgbClr val="000000"/>
              </a:buClr>
              <a:buSzPts val="1100"/>
              <a:buFont typeface="Arial"/>
              <a:buNone/>
            </a:pPr>
            <a:r>
              <a:rPr lang="en-GB"/>
              <a:t>All of that linked and updated in real time, exponentially increasing the overall value of your solution.</a:t>
            </a:r>
            <a:endParaRPr/>
          </a:p>
          <a:p>
            <a:pPr indent="0" lvl="0" marL="0" rtl="0" algn="l">
              <a:lnSpc>
                <a:spcPct val="100000"/>
              </a:lnSpc>
              <a:spcBef>
                <a:spcPts val="0"/>
              </a:spcBef>
              <a:spcAft>
                <a:spcPts val="0"/>
              </a:spcAft>
              <a:buSzPts val="1400"/>
              <a:buNone/>
            </a:pPr>
            <a:r>
              <a:t/>
            </a:r>
            <a:endParaRPr/>
          </a:p>
        </p:txBody>
      </p:sp>
      <p:sp>
        <p:nvSpPr>
          <p:cNvPr id="218" name="Google Shape;21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Your data is your most valuable asset. That’s why data within PlotBox is one of our No.1 priorities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In today’s world, more and more data being stored remotely in the cloud and more staff are working remotely, so its important that organisations secure their data.</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rPr lang="en-GB"/>
              <a:t>As a cloud solution, we take all of that out of your hands and in a number of ways: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We conform to data protection rules across all jurisdictions</a:t>
            </a:r>
            <a:endParaRPr/>
          </a:p>
          <a:p>
            <a:pPr indent="0" lvl="0" marL="0" rtl="0" algn="l">
              <a:lnSpc>
                <a:spcPct val="100000"/>
              </a:lnSpc>
              <a:spcBef>
                <a:spcPts val="0"/>
              </a:spcBef>
              <a:spcAft>
                <a:spcPts val="0"/>
              </a:spcAft>
              <a:buSzPts val="1400"/>
              <a:buNone/>
            </a:pPr>
            <a:r>
              <a:rPr lang="en-GB"/>
              <a:t>We’re ISO 27001 certified - taken all necessary steps to guard our organization against the most common cyber attacks.</a:t>
            </a:r>
            <a:endParaRPr/>
          </a:p>
          <a:p>
            <a:pPr indent="0" lvl="0" marL="0" rtl="0" algn="l">
              <a:lnSpc>
                <a:spcPct val="100000"/>
              </a:lnSpc>
              <a:spcBef>
                <a:spcPts val="0"/>
              </a:spcBef>
              <a:spcAft>
                <a:spcPts val="0"/>
              </a:spcAft>
              <a:buSzPts val="1400"/>
              <a:buNone/>
            </a:pPr>
            <a:r>
              <a:rPr lang="en-GB"/>
              <a:t>We work with Microsoft Azure - the most comprehensive set of compliance offerings of any cloud service provider (95% of Fortune 500)</a:t>
            </a:r>
            <a:endParaRPr/>
          </a:p>
          <a:p>
            <a:pPr indent="0" lvl="0" marL="0" rtl="0" algn="l">
              <a:lnSpc>
                <a:spcPct val="115000"/>
              </a:lnSpc>
              <a:spcBef>
                <a:spcPts val="0"/>
              </a:spcBef>
              <a:spcAft>
                <a:spcPts val="0"/>
              </a:spcAft>
              <a:buSzPts val="1400"/>
              <a:buNone/>
            </a:pPr>
            <a:r>
              <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GB" sz="1100">
                <a:latin typeface="Arial"/>
                <a:ea typeface="Arial"/>
                <a:cs typeface="Arial"/>
                <a:sym typeface="Arial"/>
              </a:rPr>
              <a:t>We use 3 best practices:</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GB" sz="1100">
                <a:latin typeface="Arial"/>
                <a:ea typeface="Arial"/>
                <a:cs typeface="Arial"/>
                <a:sym typeface="Arial"/>
              </a:rPr>
              <a:t>Data confidentiality - store all our data on a secure network on the cloud, requiring multiple layers of authentication</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GB" sz="1100">
                <a:latin typeface="Arial"/>
                <a:ea typeface="Arial"/>
                <a:cs typeface="Arial"/>
                <a:sym typeface="Arial"/>
              </a:rPr>
              <a:t>Data integrity - any changes in the data are logged - we can tell who made the change and when</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GB" sz="1100">
                <a:latin typeface="Arial"/>
                <a:ea typeface="Arial"/>
                <a:cs typeface="Arial"/>
                <a:sym typeface="Arial"/>
              </a:rPr>
              <a:t>Data availability - we ensure the data is made available to customer as and when they need it</a:t>
            </a:r>
            <a:endParaRPr sz="1100">
              <a:latin typeface="Arial"/>
              <a:ea typeface="Arial"/>
              <a:cs typeface="Arial"/>
              <a:sym typeface="Arial"/>
            </a:endParaRPr>
          </a:p>
          <a:p>
            <a:pPr indent="0" lvl="0" marL="0" rtl="0" algn="l">
              <a:lnSpc>
                <a:spcPct val="115000"/>
              </a:lnSpc>
              <a:spcBef>
                <a:spcPts val="0"/>
              </a:spcBef>
              <a:spcAft>
                <a:spcPts val="0"/>
              </a:spcAft>
              <a:buSzPts val="1400"/>
              <a:buNone/>
            </a:pPr>
            <a:r>
              <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GB" sz="1100">
                <a:latin typeface="Arial"/>
                <a:ea typeface="Arial"/>
                <a:cs typeface="Arial"/>
                <a:sym typeface="Arial"/>
              </a:rPr>
              <a:t>To anyone concerned or worried about moving data onto a digital platform - it’s understandable and that’s why we put such stringent processes in place</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GB" sz="1100">
                <a:latin typeface="Arial"/>
                <a:ea typeface="Arial"/>
                <a:cs typeface="Arial"/>
                <a:sym typeface="Arial"/>
              </a:rPr>
              <a:t>BUT</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GB" sz="1100">
                <a:latin typeface="Arial"/>
                <a:ea typeface="Arial"/>
                <a:cs typeface="Arial"/>
                <a:sym typeface="Arial"/>
              </a:rPr>
              <a:t>There are risks with not moving your data - fire, theft with little backup options</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GB" sz="1100">
                <a:latin typeface="Arial"/>
                <a:ea typeface="Arial"/>
                <a:cs typeface="Arial"/>
                <a:sym typeface="Arial"/>
              </a:rPr>
              <a:t>THINK</a:t>
            </a:r>
            <a:endParaRPr sz="1100">
              <a:latin typeface="Arial"/>
              <a:ea typeface="Arial"/>
              <a:cs typeface="Arial"/>
              <a:sym typeface="Arial"/>
            </a:endParaRPr>
          </a:p>
          <a:p>
            <a:pPr indent="0" lvl="0" marL="0" rtl="0" algn="l">
              <a:lnSpc>
                <a:spcPct val="115000"/>
              </a:lnSpc>
              <a:spcBef>
                <a:spcPts val="0"/>
              </a:spcBef>
              <a:spcAft>
                <a:spcPts val="0"/>
              </a:spcAft>
              <a:buSzPts val="1400"/>
              <a:buNone/>
            </a:pPr>
            <a:r>
              <a:rPr lang="en-GB" sz="1100">
                <a:latin typeface="Arial"/>
                <a:ea typeface="Arial"/>
                <a:cs typeface="Arial"/>
                <a:sym typeface="Arial"/>
              </a:rPr>
              <a:t>What would happen if you were to lose all of that data.</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248" name="Google Shape;24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That’s the corporate answer…and it’s only part of the story.</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rPr lang="en-GB"/>
              <a:t>When we talk about changing the deathcare landscape, it’s not an idle claim.</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The world is changing and the deathcare industry will evolve to meet it.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Land is becoming scarce, cremation is on the rise, green burials are gaining in popularity, new burial innovations are coming to the fore, how we interact with the online world is changing, AI has entered the game.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The aftermath of the pandemic has had a knock-on effect on the recovery of the economies globally and has added to the rise in inflation. This has ultimately led to a rise in interest rates, which puts pressure on the existing financing for these deathcare operators.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There’s been a notable shift in how different generations approach death and how they want to be memorialized. If deathcare operators can create and adjust their offerings to these changes, there will be many areas for growth.</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All of these things, we will both be influenced by and influence change upon in how we develop our solutions.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We currently share knowledge and foster connections between our diverse customer base across the world.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We’ll continue our strategy for growth and expand our global presence. We’ll continue to hire the best people from multiple disciplines ensuring our customers receive top-class service, no matter where they are in the world.</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400"/>
              <a:buNone/>
            </a:pPr>
            <a:r>
              <a:rPr lang="en-GB"/>
              <a:t>But let’s come back to the very beginning, and our mission: to help take away some of the pain in dealing with death for families and those that serve them.</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What’s also changing is the role of cemeteries and crematoriums. They’re no longer simply places to buried or cremated.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They play a key role in the grief journey for families and from an experiential perspective we want to be able to provide them with the tools to support those who matter most.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How can we then unlock new ideas for how providers meet with families and what the customer experience is like at the time of arrangement.</a:t>
            </a:r>
            <a:endParaRPr/>
          </a:p>
          <a:p>
            <a:pPr indent="0" lvl="0" marL="0" rtl="0" algn="l">
              <a:lnSpc>
                <a:spcPct val="100000"/>
              </a:lnSpc>
              <a:spcBef>
                <a:spcPts val="0"/>
              </a:spcBef>
              <a:spcAft>
                <a:spcPts val="0"/>
              </a:spcAft>
              <a:buSzPts val="1400"/>
              <a:buNone/>
            </a:pPr>
            <a:r>
              <a:rPr lang="en-GB"/>
              <a:t>How can we help to remove the bureaucratic, transactional nature of meeting with families and really make it about emphasizing care - supporting - and educating them in the processes of burial and grief. That may mean being able to show interactive 3D digital maps for plot or niche options, letting them experience the space in a new way, then making it easier to make the arrangements more simply there and then.</a:t>
            </a:r>
            <a:endParaRPr/>
          </a:p>
          <a:p>
            <a:pPr indent="0" lvl="0" marL="0" rtl="0" algn="l">
              <a:lnSpc>
                <a:spcPct val="100000"/>
              </a:lnSpc>
              <a:spcBef>
                <a:spcPts val="0"/>
              </a:spcBef>
              <a:spcAft>
                <a:spcPts val="0"/>
              </a:spcAft>
              <a:buSzPts val="1400"/>
              <a:buNone/>
            </a:pPr>
            <a:r>
              <a:rPr lang="en-GB"/>
              <a:t>Or it may be more fundamentally about allowing them to focus on serving families, providing excellent care, as opposed to fixating on records management, or keeping track of work orders - in short, giving them more time to focus on what matters most.</a:t>
            </a:r>
            <a:endParaRPr/>
          </a:p>
          <a:p>
            <a:pPr indent="0" lvl="0" marL="0" rtl="0" algn="l">
              <a:lnSpc>
                <a:spcPct val="100000"/>
              </a:lnSpc>
              <a:spcBef>
                <a:spcPts val="0"/>
              </a:spcBef>
              <a:spcAft>
                <a:spcPts val="0"/>
              </a:spcAft>
              <a:buSzPts val="1400"/>
              <a:buNone/>
            </a:pPr>
            <a:r>
              <a:t/>
            </a:r>
            <a:endParaRPr/>
          </a:p>
        </p:txBody>
      </p:sp>
      <p:sp>
        <p:nvSpPr>
          <p:cNvPr id="259" name="Google Shape;25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6" name="Google Shape;26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8.png"/><Relationship Id="rId4"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Master New">
  <p:cSld name="Cover Master">
    <p:spTree>
      <p:nvGrpSpPr>
        <p:cNvPr id="15" name="Shape 15"/>
        <p:cNvGrpSpPr/>
        <p:nvPr/>
      </p:nvGrpSpPr>
      <p:grpSpPr>
        <a:xfrm>
          <a:off x="0" y="0"/>
          <a:ext cx="0" cy="0"/>
          <a:chOff x="0" y="0"/>
          <a:chExt cx="0" cy="0"/>
        </a:xfrm>
      </p:grpSpPr>
      <p:pic>
        <p:nvPicPr>
          <p:cNvPr id="16" name="Google Shape;16;p17"/>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17" name="Google Shape;17;p17"/>
          <p:cNvPicPr preferRelativeResize="0"/>
          <p:nvPr/>
        </p:nvPicPr>
        <p:blipFill rotWithShape="1">
          <a:blip r:embed="rId3">
            <a:alphaModFix/>
          </a:blip>
          <a:srcRect b="0" l="0" r="0" t="0"/>
          <a:stretch/>
        </p:blipFill>
        <p:spPr>
          <a:xfrm>
            <a:off x="486771" y="457201"/>
            <a:ext cx="2577077" cy="593284"/>
          </a:xfrm>
          <a:prstGeom prst="rect">
            <a:avLst/>
          </a:prstGeom>
          <a:noFill/>
          <a:ln>
            <a:noFill/>
          </a:ln>
        </p:spPr>
      </p:pic>
      <p:pic>
        <p:nvPicPr>
          <p:cNvPr id="18" name="Google Shape;18;p17"/>
          <p:cNvPicPr preferRelativeResize="0"/>
          <p:nvPr/>
        </p:nvPicPr>
        <p:blipFill rotWithShape="1">
          <a:blip r:embed="rId4">
            <a:alphaModFix/>
          </a:blip>
          <a:srcRect b="0" l="0" r="0" t="0"/>
          <a:stretch/>
        </p:blipFill>
        <p:spPr>
          <a:xfrm>
            <a:off x="9311900" y="4456925"/>
            <a:ext cx="2430974" cy="20379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age">
  <p:cSld name="Title Page">
    <p:spTree>
      <p:nvGrpSpPr>
        <p:cNvPr id="19" name="Shape 19"/>
        <p:cNvGrpSpPr/>
        <p:nvPr/>
      </p:nvGrpSpPr>
      <p:grpSpPr>
        <a:xfrm>
          <a:off x="0" y="0"/>
          <a:ext cx="0" cy="0"/>
          <a:chOff x="0" y="0"/>
          <a:chExt cx="0" cy="0"/>
        </a:xfrm>
      </p:grpSpPr>
      <p:pic>
        <p:nvPicPr>
          <p:cNvPr id="20" name="Google Shape;20;p18"/>
          <p:cNvPicPr preferRelativeResize="0"/>
          <p:nvPr/>
        </p:nvPicPr>
        <p:blipFill rotWithShape="1">
          <a:blip r:embed="rId2">
            <a:alphaModFix/>
          </a:blip>
          <a:srcRect b="0" l="0" r="0" t="0"/>
          <a:stretch/>
        </p:blipFill>
        <p:spPr>
          <a:xfrm>
            <a:off x="609600" y="6261103"/>
            <a:ext cx="1055697" cy="252532"/>
          </a:xfrm>
          <a:prstGeom prst="rect">
            <a:avLst/>
          </a:prstGeom>
          <a:noFill/>
          <a:ln>
            <a:noFill/>
          </a:ln>
        </p:spPr>
      </p:pic>
      <p:sp>
        <p:nvSpPr>
          <p:cNvPr id="21" name="Google Shape;21;p18"/>
          <p:cNvSpPr txBox="1"/>
          <p:nvPr/>
        </p:nvSpPr>
        <p:spPr>
          <a:xfrm>
            <a:off x="4010775" y="2409200"/>
            <a:ext cx="4024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 name="Google Shape;22;p18"/>
          <p:cNvSpPr txBox="1"/>
          <p:nvPr/>
        </p:nvSpPr>
        <p:spPr>
          <a:xfrm>
            <a:off x="5749225" y="3531675"/>
            <a:ext cx="7884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23" name="Google Shape;23;p18"/>
          <p:cNvPicPr preferRelativeResize="0"/>
          <p:nvPr/>
        </p:nvPicPr>
        <p:blipFill rotWithShape="1">
          <a:blip r:embed="rId3">
            <a:alphaModFix/>
          </a:blip>
          <a:srcRect b="0" l="0" r="0" t="0"/>
          <a:stretch/>
        </p:blipFill>
        <p:spPr>
          <a:xfrm>
            <a:off x="10909582" y="6073412"/>
            <a:ext cx="749018" cy="627900"/>
          </a:xfrm>
          <a:prstGeom prst="rect">
            <a:avLst/>
          </a:prstGeom>
          <a:noFill/>
          <a:ln>
            <a:noFill/>
          </a:ln>
        </p:spPr>
      </p:pic>
      <p:cxnSp>
        <p:nvCxnSpPr>
          <p:cNvPr id="24" name="Google Shape;24;p18"/>
          <p:cNvCxnSpPr/>
          <p:nvPr/>
        </p:nvCxnSpPr>
        <p:spPr>
          <a:xfrm>
            <a:off x="609600" y="5980200"/>
            <a:ext cx="10972800" cy="0"/>
          </a:xfrm>
          <a:prstGeom prst="straightConnector1">
            <a:avLst/>
          </a:prstGeom>
          <a:noFill/>
          <a:ln cap="flat" cmpd="sng" w="9525">
            <a:solidFill>
              <a:srgbClr val="003F78"/>
            </a:solidFill>
            <a:prstDash val="dot"/>
            <a:miter lim="800000"/>
            <a:headEnd len="sm" w="sm" type="none"/>
            <a:tailEnd len="sm" w="sm" type="none"/>
          </a:ln>
        </p:spPr>
      </p:cxnSp>
      <p:cxnSp>
        <p:nvCxnSpPr>
          <p:cNvPr id="25" name="Google Shape;25;p18"/>
          <p:cNvCxnSpPr/>
          <p:nvPr/>
        </p:nvCxnSpPr>
        <p:spPr>
          <a:xfrm>
            <a:off x="609600" y="559488"/>
            <a:ext cx="10972800" cy="0"/>
          </a:xfrm>
          <a:prstGeom prst="straightConnector1">
            <a:avLst/>
          </a:prstGeom>
          <a:noFill/>
          <a:ln cap="flat" cmpd="sng" w="9525">
            <a:solidFill>
              <a:srgbClr val="003F78"/>
            </a:solidFill>
            <a:prstDash val="dot"/>
            <a:miter lim="800000"/>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Master">
  <p:cSld name="Contents Master">
    <p:spTree>
      <p:nvGrpSpPr>
        <p:cNvPr id="26" name="Shape 26"/>
        <p:cNvGrpSpPr/>
        <p:nvPr/>
      </p:nvGrpSpPr>
      <p:grpSpPr>
        <a:xfrm>
          <a:off x="0" y="0"/>
          <a:ext cx="0" cy="0"/>
          <a:chOff x="0" y="0"/>
          <a:chExt cx="0" cy="0"/>
        </a:xfrm>
      </p:grpSpPr>
      <p:sp>
        <p:nvSpPr>
          <p:cNvPr id="27" name="Google Shape;27;p19"/>
          <p:cNvSpPr/>
          <p:nvPr/>
        </p:nvSpPr>
        <p:spPr>
          <a:xfrm>
            <a:off x="0" y="0"/>
            <a:ext cx="12192000" cy="6858000"/>
          </a:xfrm>
          <a:prstGeom prst="rect">
            <a:avLst/>
          </a:prstGeom>
          <a:solidFill>
            <a:srgbClr val="003F7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28" name="Google Shape;28;p19"/>
          <p:cNvCxnSpPr/>
          <p:nvPr/>
        </p:nvCxnSpPr>
        <p:spPr>
          <a:xfrm>
            <a:off x="609600" y="559488"/>
            <a:ext cx="10972800" cy="0"/>
          </a:xfrm>
          <a:prstGeom prst="straightConnector1">
            <a:avLst/>
          </a:prstGeom>
          <a:noFill/>
          <a:ln cap="flat" cmpd="sng" w="9525">
            <a:solidFill>
              <a:srgbClr val="00ABCD"/>
            </a:solidFill>
            <a:prstDash val="dot"/>
            <a:miter lim="800000"/>
            <a:headEnd len="sm" w="sm" type="none"/>
            <a:tailEnd len="sm" w="sm" type="none"/>
          </a:ln>
        </p:spPr>
      </p:cxnSp>
      <p:cxnSp>
        <p:nvCxnSpPr>
          <p:cNvPr id="29" name="Google Shape;29;p19"/>
          <p:cNvCxnSpPr/>
          <p:nvPr/>
        </p:nvCxnSpPr>
        <p:spPr>
          <a:xfrm>
            <a:off x="609600" y="5980200"/>
            <a:ext cx="10972800" cy="0"/>
          </a:xfrm>
          <a:prstGeom prst="straightConnector1">
            <a:avLst/>
          </a:prstGeom>
          <a:noFill/>
          <a:ln cap="flat" cmpd="sng" w="9525">
            <a:solidFill>
              <a:srgbClr val="00ABCD"/>
            </a:solidFill>
            <a:prstDash val="dot"/>
            <a:miter lim="800000"/>
            <a:headEnd len="sm" w="sm" type="none"/>
            <a:tailEnd len="sm" w="sm" type="none"/>
          </a:ln>
        </p:spPr>
      </p:cxnSp>
      <p:pic>
        <p:nvPicPr>
          <p:cNvPr id="30" name="Google Shape;30;p19"/>
          <p:cNvPicPr preferRelativeResize="0"/>
          <p:nvPr/>
        </p:nvPicPr>
        <p:blipFill rotWithShape="1">
          <a:blip r:embed="rId2">
            <a:alphaModFix/>
          </a:blip>
          <a:srcRect b="0" l="0" r="0" t="0"/>
          <a:stretch/>
        </p:blipFill>
        <p:spPr>
          <a:xfrm>
            <a:off x="609601" y="6260140"/>
            <a:ext cx="1055696" cy="243038"/>
          </a:xfrm>
          <a:prstGeom prst="rect">
            <a:avLst/>
          </a:prstGeom>
          <a:noFill/>
          <a:ln>
            <a:noFill/>
          </a:ln>
        </p:spPr>
      </p:pic>
      <p:pic>
        <p:nvPicPr>
          <p:cNvPr id="31" name="Google Shape;31;p19"/>
          <p:cNvPicPr preferRelativeResize="0"/>
          <p:nvPr/>
        </p:nvPicPr>
        <p:blipFill rotWithShape="1">
          <a:blip r:embed="rId3">
            <a:alphaModFix/>
          </a:blip>
          <a:srcRect b="0" l="0" r="0" t="0"/>
          <a:stretch/>
        </p:blipFill>
        <p:spPr>
          <a:xfrm>
            <a:off x="10917363" y="6067713"/>
            <a:ext cx="749011" cy="6279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 name="Shape 32"/>
        <p:cNvGrpSpPr/>
        <p:nvPr/>
      </p:nvGrpSpPr>
      <p:grpSpPr>
        <a:xfrm>
          <a:off x="0" y="0"/>
          <a:ext cx="0" cy="0"/>
          <a:chOff x="0" y="0"/>
          <a:chExt cx="0" cy="0"/>
        </a:xfrm>
      </p:grpSpPr>
      <p:sp>
        <p:nvSpPr>
          <p:cNvPr id="33" name="Google Shape;33;p2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Master">
  <p:cSld name="Divider Slide Master">
    <p:spTree>
      <p:nvGrpSpPr>
        <p:cNvPr id="36" name="Shape 36"/>
        <p:cNvGrpSpPr/>
        <p:nvPr/>
      </p:nvGrpSpPr>
      <p:grpSpPr>
        <a:xfrm>
          <a:off x="0" y="0"/>
          <a:ext cx="0" cy="0"/>
          <a:chOff x="0" y="0"/>
          <a:chExt cx="0" cy="0"/>
        </a:xfrm>
      </p:grpSpPr>
      <p:sp>
        <p:nvSpPr>
          <p:cNvPr id="37" name="Google Shape;37;p21"/>
          <p:cNvSpPr/>
          <p:nvPr/>
        </p:nvSpPr>
        <p:spPr>
          <a:xfrm>
            <a:off x="0" y="0"/>
            <a:ext cx="12192000" cy="6858000"/>
          </a:xfrm>
          <a:prstGeom prst="rect">
            <a:avLst/>
          </a:prstGeom>
          <a:solidFill>
            <a:srgbClr val="003F78"/>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8" name="Google Shape;38;p21"/>
          <p:cNvPicPr preferRelativeResize="0"/>
          <p:nvPr/>
        </p:nvPicPr>
        <p:blipFill rotWithShape="1">
          <a:blip r:embed="rId2">
            <a:alphaModFix/>
          </a:blip>
          <a:srcRect b="0" l="0" r="0" t="0"/>
          <a:stretch/>
        </p:blipFill>
        <p:spPr>
          <a:xfrm>
            <a:off x="9533050" y="4751525"/>
            <a:ext cx="2088675" cy="1750950"/>
          </a:xfrm>
          <a:prstGeom prst="rect">
            <a:avLst/>
          </a:prstGeom>
          <a:noFill/>
          <a:ln>
            <a:noFill/>
          </a:ln>
        </p:spPr>
      </p:pic>
      <p:pic>
        <p:nvPicPr>
          <p:cNvPr id="39" name="Google Shape;39;p21"/>
          <p:cNvPicPr preferRelativeResize="0"/>
          <p:nvPr/>
        </p:nvPicPr>
        <p:blipFill rotWithShape="1">
          <a:blip r:embed="rId3">
            <a:alphaModFix/>
          </a:blip>
          <a:srcRect b="0" l="0" r="0" t="0"/>
          <a:stretch/>
        </p:blipFill>
        <p:spPr>
          <a:xfrm>
            <a:off x="486775" y="457200"/>
            <a:ext cx="1657123" cy="3815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0" name="Shape 40"/>
        <p:cNvGrpSpPr/>
        <p:nvPr/>
      </p:nvGrpSpPr>
      <p:grpSpPr>
        <a:xfrm>
          <a:off x="0" y="0"/>
          <a:ext cx="0" cy="0"/>
          <a:chOff x="0" y="0"/>
          <a:chExt cx="0" cy="0"/>
        </a:xfrm>
      </p:grpSpPr>
      <p:sp>
        <p:nvSpPr>
          <p:cNvPr id="41" name="Google Shape;41;p22"/>
          <p:cNvSpPr txBox="1"/>
          <p:nvPr>
            <p:ph type="title"/>
          </p:nvPr>
        </p:nvSpPr>
        <p:spPr>
          <a:xfrm>
            <a:off x="831851" y="1709740"/>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2"/>
          <p:cNvSpPr txBox="1"/>
          <p:nvPr>
            <p:ph idx="1" type="body"/>
          </p:nvPr>
        </p:nvSpPr>
        <p:spPr>
          <a:xfrm>
            <a:off x="831851" y="4589465"/>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3" name="Google Shape;43;p2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6" name="Shape 46"/>
        <p:cNvGrpSpPr/>
        <p:nvPr/>
      </p:nvGrpSpPr>
      <p:grpSpPr>
        <a:xfrm>
          <a:off x="0" y="0"/>
          <a:ext cx="0" cy="0"/>
          <a:chOff x="0" y="0"/>
          <a:chExt cx="0" cy="0"/>
        </a:xfrm>
      </p:grpSpPr>
      <p:sp>
        <p:nvSpPr>
          <p:cNvPr id="47" name="Google Shape;47;p2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2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3" name="Shape 53"/>
        <p:cNvGrpSpPr/>
        <p:nvPr/>
      </p:nvGrpSpPr>
      <p:grpSpPr>
        <a:xfrm>
          <a:off x="0" y="0"/>
          <a:ext cx="0" cy="0"/>
          <a:chOff x="0" y="0"/>
          <a:chExt cx="0" cy="0"/>
        </a:xfrm>
      </p:grpSpPr>
      <p:sp>
        <p:nvSpPr>
          <p:cNvPr id="54" name="Google Shape;54;p24"/>
          <p:cNvSpPr txBox="1"/>
          <p:nvPr>
            <p:ph type="title"/>
          </p:nvPr>
        </p:nvSpPr>
        <p:spPr>
          <a:xfrm>
            <a:off x="839788" y="365127"/>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4"/>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6" name="Google Shape;56;p24"/>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24"/>
          <p:cNvSpPr txBox="1"/>
          <p:nvPr>
            <p:ph idx="3" type="body"/>
          </p:nvPr>
        </p:nvSpPr>
        <p:spPr>
          <a:xfrm>
            <a:off x="6172201"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 name="Google Shape;58;p24"/>
          <p:cNvSpPr txBox="1"/>
          <p:nvPr>
            <p:ph idx="4" type="body"/>
          </p:nvPr>
        </p:nvSpPr>
        <p:spPr>
          <a:xfrm>
            <a:off x="6172201"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2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2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2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7" name="Shape 67"/>
        <p:cNvGrpSpPr/>
        <p:nvPr/>
      </p:nvGrpSpPr>
      <p:grpSpPr>
        <a:xfrm>
          <a:off x="0" y="0"/>
          <a:ext cx="0" cy="0"/>
          <a:chOff x="0" y="0"/>
          <a:chExt cx="0" cy="0"/>
        </a:xfrm>
      </p:grpSpPr>
      <p:sp>
        <p:nvSpPr>
          <p:cNvPr id="68" name="Google Shape;68;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6"/>
          <p:cNvSpPr txBox="1"/>
          <p:nvPr>
            <p:ph idx="1" type="body"/>
          </p:nvPr>
        </p:nvSpPr>
        <p:spPr>
          <a:xfrm>
            <a:off x="5183188" y="987427"/>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0" name="Google Shape;70;p2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2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4" name="Shape 74"/>
        <p:cNvGrpSpPr/>
        <p:nvPr/>
      </p:nvGrpSpPr>
      <p:grpSpPr>
        <a:xfrm>
          <a:off x="0" y="0"/>
          <a:ext cx="0" cy="0"/>
          <a:chOff x="0" y="0"/>
          <a:chExt cx="0" cy="0"/>
        </a:xfrm>
      </p:grpSpPr>
      <p:sp>
        <p:nvSpPr>
          <p:cNvPr id="75" name="Google Shape;75;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7"/>
          <p:cNvSpPr/>
          <p:nvPr>
            <p:ph idx="2" type="pic"/>
          </p:nvPr>
        </p:nvSpPr>
        <p:spPr>
          <a:xfrm>
            <a:off x="5183188" y="987427"/>
            <a:ext cx="6172200" cy="4873625"/>
          </a:xfrm>
          <a:prstGeom prst="rect">
            <a:avLst/>
          </a:prstGeom>
          <a:noFill/>
          <a:ln>
            <a:noFill/>
          </a:ln>
        </p:spPr>
      </p:sp>
      <p:sp>
        <p:nvSpPr>
          <p:cNvPr id="77" name="Google Shape;77;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8" name="Google Shape;78;p2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1" name="Shape 81"/>
        <p:cNvGrpSpPr/>
        <p:nvPr/>
      </p:nvGrpSpPr>
      <p:grpSpPr>
        <a:xfrm>
          <a:off x="0" y="0"/>
          <a:ext cx="0" cy="0"/>
          <a:chOff x="0" y="0"/>
          <a:chExt cx="0" cy="0"/>
        </a:xfrm>
      </p:grpSpPr>
      <p:sp>
        <p:nvSpPr>
          <p:cNvPr id="82" name="Google Shape;82;p2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2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7" name="Shape 87"/>
        <p:cNvGrpSpPr/>
        <p:nvPr/>
      </p:nvGrpSpPr>
      <p:grpSpPr>
        <a:xfrm>
          <a:off x="0" y="0"/>
          <a:ext cx="0" cy="0"/>
          <a:chOff x="0" y="0"/>
          <a:chExt cx="0" cy="0"/>
        </a:xfrm>
      </p:grpSpPr>
      <p:sp>
        <p:nvSpPr>
          <p:cNvPr id="88" name="Google Shape;88;p29"/>
          <p:cNvSpPr txBox="1"/>
          <p:nvPr>
            <p:ph type="title"/>
          </p:nvPr>
        </p:nvSpPr>
        <p:spPr>
          <a:xfrm rot="5400000">
            <a:off x="7133432"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9"/>
          <p:cNvSpPr txBox="1"/>
          <p:nvPr>
            <p:ph idx="1" type="body"/>
          </p:nvPr>
        </p:nvSpPr>
        <p:spPr>
          <a:xfrm rot="5400000">
            <a:off x="1799432"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2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2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3" name="Shape 93"/>
        <p:cNvGrpSpPr/>
        <p:nvPr/>
      </p:nvGrpSpPr>
      <p:grpSpPr>
        <a:xfrm>
          <a:off x="0" y="0"/>
          <a:ext cx="0" cy="0"/>
          <a:chOff x="0" y="0"/>
          <a:chExt cx="0" cy="0"/>
        </a:xfrm>
      </p:grpSpPr>
      <p:sp>
        <p:nvSpPr>
          <p:cNvPr id="94" name="Google Shape;94;g3470db49bf5_1_69"/>
          <p:cNvSpPr txBox="1"/>
          <p:nvPr>
            <p:ph type="ctrTitle"/>
          </p:nvPr>
        </p:nvSpPr>
        <p:spPr>
          <a:xfrm>
            <a:off x="415611" y="992767"/>
            <a:ext cx="11360700" cy="2736900"/>
          </a:xfrm>
          <a:prstGeom prst="rect">
            <a:avLst/>
          </a:prstGeom>
        </p:spPr>
        <p:txBody>
          <a:bodyPr anchorCtr="0" anchor="b" bIns="45700" lIns="91425" spcFirstLastPara="1" rIns="91425" wrap="square" tIns="45700">
            <a:no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95" name="Google Shape;95;g3470db49bf5_1_69"/>
          <p:cNvSpPr txBox="1"/>
          <p:nvPr>
            <p:ph idx="1" type="subTitle"/>
          </p:nvPr>
        </p:nvSpPr>
        <p:spPr>
          <a:xfrm>
            <a:off x="415600" y="3778833"/>
            <a:ext cx="11360700" cy="1056900"/>
          </a:xfrm>
          <a:prstGeom prst="rect">
            <a:avLst/>
          </a:prstGeom>
        </p:spPr>
        <p:txBody>
          <a:bodyPr anchorCtr="0" anchor="t" bIns="45700" lIns="91425" spcFirstLastPara="1" rIns="91425" wrap="square" tIns="45700">
            <a:noAutofit/>
          </a:bodyPr>
          <a:lstStyle>
            <a:lvl1pPr lvl="0" algn="ctr">
              <a:lnSpc>
                <a:spcPct val="100000"/>
              </a:lnSpc>
              <a:spcBef>
                <a:spcPts val="1000"/>
              </a:spcBef>
              <a:spcAft>
                <a:spcPts val="0"/>
              </a:spcAft>
              <a:buSzPts val="3700"/>
              <a:buNone/>
              <a:defRPr sz="3700"/>
            </a:lvl1pPr>
            <a:lvl2pPr lvl="1" algn="ctr">
              <a:lnSpc>
                <a:spcPct val="100000"/>
              </a:lnSpc>
              <a:spcBef>
                <a:spcPts val="500"/>
              </a:spcBef>
              <a:spcAft>
                <a:spcPts val="0"/>
              </a:spcAft>
              <a:buSzPts val="3700"/>
              <a:buNone/>
              <a:defRPr sz="3700"/>
            </a:lvl2pPr>
            <a:lvl3pPr lvl="2" algn="ctr">
              <a:lnSpc>
                <a:spcPct val="100000"/>
              </a:lnSpc>
              <a:spcBef>
                <a:spcPts val="500"/>
              </a:spcBef>
              <a:spcAft>
                <a:spcPts val="0"/>
              </a:spcAft>
              <a:buSzPts val="3700"/>
              <a:buNone/>
              <a:defRPr sz="3700"/>
            </a:lvl3pPr>
            <a:lvl4pPr lvl="3" algn="ctr">
              <a:lnSpc>
                <a:spcPct val="100000"/>
              </a:lnSpc>
              <a:spcBef>
                <a:spcPts val="500"/>
              </a:spcBef>
              <a:spcAft>
                <a:spcPts val="0"/>
              </a:spcAft>
              <a:buSzPts val="3700"/>
              <a:buNone/>
              <a:defRPr sz="3700"/>
            </a:lvl4pPr>
            <a:lvl5pPr lvl="4" algn="ctr">
              <a:lnSpc>
                <a:spcPct val="100000"/>
              </a:lnSpc>
              <a:spcBef>
                <a:spcPts val="500"/>
              </a:spcBef>
              <a:spcAft>
                <a:spcPts val="0"/>
              </a:spcAft>
              <a:buSzPts val="3700"/>
              <a:buNone/>
              <a:defRPr sz="3700"/>
            </a:lvl5pPr>
            <a:lvl6pPr lvl="5" algn="ctr">
              <a:lnSpc>
                <a:spcPct val="100000"/>
              </a:lnSpc>
              <a:spcBef>
                <a:spcPts val="500"/>
              </a:spcBef>
              <a:spcAft>
                <a:spcPts val="0"/>
              </a:spcAft>
              <a:buSzPts val="3700"/>
              <a:buNone/>
              <a:defRPr sz="3700"/>
            </a:lvl6pPr>
            <a:lvl7pPr lvl="6" algn="ctr">
              <a:lnSpc>
                <a:spcPct val="100000"/>
              </a:lnSpc>
              <a:spcBef>
                <a:spcPts val="500"/>
              </a:spcBef>
              <a:spcAft>
                <a:spcPts val="0"/>
              </a:spcAft>
              <a:buSzPts val="3700"/>
              <a:buNone/>
              <a:defRPr sz="3700"/>
            </a:lvl7pPr>
            <a:lvl8pPr lvl="7" algn="ctr">
              <a:lnSpc>
                <a:spcPct val="100000"/>
              </a:lnSpc>
              <a:spcBef>
                <a:spcPts val="500"/>
              </a:spcBef>
              <a:spcAft>
                <a:spcPts val="0"/>
              </a:spcAft>
              <a:buSzPts val="3700"/>
              <a:buNone/>
              <a:defRPr sz="3700"/>
            </a:lvl8pPr>
            <a:lvl9pPr lvl="8" algn="ctr">
              <a:lnSpc>
                <a:spcPct val="100000"/>
              </a:lnSpc>
              <a:spcBef>
                <a:spcPts val="500"/>
              </a:spcBef>
              <a:spcAft>
                <a:spcPts val="0"/>
              </a:spcAft>
              <a:buSzPts val="3700"/>
              <a:buNone/>
              <a:defRPr sz="3700"/>
            </a:lvl9pPr>
          </a:lstStyle>
          <a:p/>
        </p:txBody>
      </p:sp>
      <p:sp>
        <p:nvSpPr>
          <p:cNvPr id="96" name="Google Shape;96;g3470db49bf5_1_69"/>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image" Target="../media/image18.png"/><Relationship Id="rId5" Type="http://schemas.openxmlformats.org/officeDocument/2006/relationships/image" Target="../media/image1.png"/><Relationship Id="rId6" Type="http://schemas.openxmlformats.org/officeDocument/2006/relationships/image" Target="../media/image20.png"/><Relationship Id="rId7" Type="http://schemas.openxmlformats.org/officeDocument/2006/relationships/image" Target="../media/image5.png"/><Relationship Id="rId8" Type="http://schemas.openxmlformats.org/officeDocument/2006/relationships/image" Target="../media/image6.png"/></Relationships>
</file>

<file path=ppt/slides/_rels/slide3.xml.rels><?xml version="1.0" encoding="UTF-8" standalone="yes"?><Relationships xmlns="http://schemas.openxmlformats.org/package/2006/relationships"><Relationship Id="rId20" Type="http://schemas.openxmlformats.org/officeDocument/2006/relationships/image" Target="../media/image37.png"/><Relationship Id="rId11" Type="http://schemas.openxmlformats.org/officeDocument/2006/relationships/image" Target="../media/image32.png"/><Relationship Id="rId22" Type="http://schemas.openxmlformats.org/officeDocument/2006/relationships/image" Target="../media/image44.png"/><Relationship Id="rId10" Type="http://schemas.openxmlformats.org/officeDocument/2006/relationships/image" Target="../media/image19.png"/><Relationship Id="rId21" Type="http://schemas.openxmlformats.org/officeDocument/2006/relationships/image" Target="../media/image39.png"/><Relationship Id="rId13" Type="http://schemas.openxmlformats.org/officeDocument/2006/relationships/image" Target="../media/image16.png"/><Relationship Id="rId12" Type="http://schemas.openxmlformats.org/officeDocument/2006/relationships/image" Target="../media/image33.png"/><Relationship Id="rId23" Type="http://schemas.openxmlformats.org/officeDocument/2006/relationships/image" Target="../media/image28.png"/><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76.png"/><Relationship Id="rId4" Type="http://schemas.openxmlformats.org/officeDocument/2006/relationships/image" Target="../media/image13.png"/><Relationship Id="rId9" Type="http://schemas.openxmlformats.org/officeDocument/2006/relationships/image" Target="../media/image17.png"/><Relationship Id="rId15" Type="http://schemas.openxmlformats.org/officeDocument/2006/relationships/image" Target="../media/image25.png"/><Relationship Id="rId14" Type="http://schemas.openxmlformats.org/officeDocument/2006/relationships/image" Target="../media/image66.jpg"/><Relationship Id="rId17" Type="http://schemas.openxmlformats.org/officeDocument/2006/relationships/image" Target="../media/image21.png"/><Relationship Id="rId16" Type="http://schemas.openxmlformats.org/officeDocument/2006/relationships/image" Target="../media/image29.png"/><Relationship Id="rId5" Type="http://schemas.openxmlformats.org/officeDocument/2006/relationships/image" Target="../media/image26.png"/><Relationship Id="rId19" Type="http://schemas.openxmlformats.org/officeDocument/2006/relationships/image" Target="../media/image57.png"/><Relationship Id="rId6" Type="http://schemas.openxmlformats.org/officeDocument/2006/relationships/image" Target="../media/image2.png"/><Relationship Id="rId18" Type="http://schemas.openxmlformats.org/officeDocument/2006/relationships/image" Target="../media/image49.png"/><Relationship Id="rId7" Type="http://schemas.openxmlformats.org/officeDocument/2006/relationships/image" Target="../media/image22.png"/><Relationship Id="rId8"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3.png"/><Relationship Id="rId4" Type="http://schemas.openxmlformats.org/officeDocument/2006/relationships/image" Target="../media/image27.png"/><Relationship Id="rId5" Type="http://schemas.openxmlformats.org/officeDocument/2006/relationships/image" Target="../media/image24.png"/><Relationship Id="rId6" Type="http://schemas.openxmlformats.org/officeDocument/2006/relationships/image" Target="../media/image34.png"/><Relationship Id="rId7" Type="http://schemas.openxmlformats.org/officeDocument/2006/relationships/image" Target="../media/image41.png"/><Relationship Id="rId8" Type="http://schemas.openxmlformats.org/officeDocument/2006/relationships/image" Target="../media/image3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0" Type="http://schemas.openxmlformats.org/officeDocument/2006/relationships/image" Target="../media/image69.png"/><Relationship Id="rId11" Type="http://schemas.openxmlformats.org/officeDocument/2006/relationships/image" Target="../media/image45.png"/><Relationship Id="rId10" Type="http://schemas.openxmlformats.org/officeDocument/2006/relationships/image" Target="../media/image36.png"/><Relationship Id="rId13" Type="http://schemas.openxmlformats.org/officeDocument/2006/relationships/image" Target="../media/image42.png"/><Relationship Id="rId12" Type="http://schemas.openxmlformats.org/officeDocument/2006/relationships/image" Target="../media/image43.png"/><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76.png"/><Relationship Id="rId4" Type="http://schemas.openxmlformats.org/officeDocument/2006/relationships/image" Target="../media/image30.png"/><Relationship Id="rId9" Type="http://schemas.openxmlformats.org/officeDocument/2006/relationships/image" Target="../media/image35.png"/><Relationship Id="rId15" Type="http://schemas.openxmlformats.org/officeDocument/2006/relationships/image" Target="../media/image48.png"/><Relationship Id="rId14" Type="http://schemas.openxmlformats.org/officeDocument/2006/relationships/image" Target="../media/image65.png"/><Relationship Id="rId17" Type="http://schemas.openxmlformats.org/officeDocument/2006/relationships/image" Target="../media/image60.png"/><Relationship Id="rId16" Type="http://schemas.openxmlformats.org/officeDocument/2006/relationships/image" Target="../media/image47.png"/><Relationship Id="rId5" Type="http://schemas.openxmlformats.org/officeDocument/2006/relationships/image" Target="../media/image38.png"/><Relationship Id="rId19" Type="http://schemas.openxmlformats.org/officeDocument/2006/relationships/image" Target="../media/image50.png"/><Relationship Id="rId6" Type="http://schemas.openxmlformats.org/officeDocument/2006/relationships/image" Target="../media/image40.png"/><Relationship Id="rId18" Type="http://schemas.openxmlformats.org/officeDocument/2006/relationships/image" Target="../media/image46.png"/><Relationship Id="rId7" Type="http://schemas.openxmlformats.org/officeDocument/2006/relationships/image" Target="../media/image51.png"/><Relationship Id="rId8" Type="http://schemas.openxmlformats.org/officeDocument/2006/relationships/image" Target="../media/image55.jpg"/></Relationships>
</file>

<file path=ppt/slides/_rels/slide7.xml.rels><?xml version="1.0" encoding="UTF-8" standalone="yes"?><Relationships xmlns="http://schemas.openxmlformats.org/package/2006/relationships"><Relationship Id="rId11" Type="http://schemas.openxmlformats.org/officeDocument/2006/relationships/image" Target="../media/image72.png"/><Relationship Id="rId10" Type="http://schemas.openxmlformats.org/officeDocument/2006/relationships/image" Target="../media/image58.png"/><Relationship Id="rId13" Type="http://schemas.openxmlformats.org/officeDocument/2006/relationships/image" Target="../media/image71.png"/><Relationship Id="rId12" Type="http://schemas.openxmlformats.org/officeDocument/2006/relationships/image" Target="../media/image63.png"/><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6.png"/><Relationship Id="rId4" Type="http://schemas.openxmlformats.org/officeDocument/2006/relationships/image" Target="../media/image52.png"/><Relationship Id="rId9" Type="http://schemas.openxmlformats.org/officeDocument/2006/relationships/image" Target="../media/image61.png"/><Relationship Id="rId14" Type="http://schemas.openxmlformats.org/officeDocument/2006/relationships/image" Target="../media/image73.png"/><Relationship Id="rId5" Type="http://schemas.openxmlformats.org/officeDocument/2006/relationships/image" Target="../media/image53.png"/><Relationship Id="rId6" Type="http://schemas.openxmlformats.org/officeDocument/2006/relationships/image" Target="../media/image59.png"/><Relationship Id="rId7" Type="http://schemas.openxmlformats.org/officeDocument/2006/relationships/image" Target="../media/image70.png"/><Relationship Id="rId8" Type="http://schemas.openxmlformats.org/officeDocument/2006/relationships/image" Target="../media/image5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7.png"/><Relationship Id="rId4" Type="http://schemas.openxmlformats.org/officeDocument/2006/relationships/image" Target="../media/image64.png"/><Relationship Id="rId5" Type="http://schemas.openxmlformats.org/officeDocument/2006/relationships/image" Target="../media/image68.png"/><Relationship Id="rId6"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7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hyperlink" Target="mailto:kris.miller@plotbox.io"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
          <p:cNvSpPr txBox="1"/>
          <p:nvPr/>
        </p:nvSpPr>
        <p:spPr>
          <a:xfrm>
            <a:off x="528500" y="2861025"/>
            <a:ext cx="9599100" cy="708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lt1"/>
              </a:buClr>
              <a:buSzPts val="5000"/>
              <a:buFont typeface="Arial"/>
              <a:buNone/>
            </a:pPr>
            <a:r>
              <a:rPr b="1" i="0" lang="en-GB" sz="5000" u="none" cap="none" strike="noStrike">
                <a:solidFill>
                  <a:schemeClr val="lt1"/>
                </a:solidFill>
                <a:latin typeface="Proxima Nova"/>
                <a:ea typeface="Proxima Nova"/>
                <a:cs typeface="Proxima Nova"/>
                <a:sym typeface="Proxima Nova"/>
              </a:rPr>
              <a:t>Global expertise, local support</a:t>
            </a:r>
            <a:endParaRPr b="1" i="0" sz="1400" u="none" cap="none" strike="noStrike">
              <a:solidFill>
                <a:srgbClr val="000000"/>
              </a:solidFill>
              <a:latin typeface="Proxima Nova"/>
              <a:ea typeface="Proxima Nova"/>
              <a:cs typeface="Proxima Nova"/>
              <a:sym typeface="Proxima Nova"/>
            </a:endParaRPr>
          </a:p>
        </p:txBody>
      </p:sp>
      <p:sp>
        <p:nvSpPr>
          <p:cNvPr id="103" name="Google Shape;103;p1"/>
          <p:cNvSpPr txBox="1"/>
          <p:nvPr/>
        </p:nvSpPr>
        <p:spPr>
          <a:xfrm>
            <a:off x="528502" y="3657125"/>
            <a:ext cx="8564700" cy="484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ABCD"/>
              </a:buClr>
              <a:buSzPts val="2400"/>
              <a:buFont typeface="Arial"/>
              <a:buNone/>
            </a:pPr>
            <a:r>
              <a:rPr b="1" i="0" lang="en-GB" sz="3000" u="none" cap="none" strike="noStrike">
                <a:solidFill>
                  <a:srgbClr val="00ABCD"/>
                </a:solidFill>
                <a:latin typeface="Proxima Nova"/>
                <a:ea typeface="Proxima Nova"/>
                <a:cs typeface="Proxima Nova"/>
                <a:sym typeface="Proxima Nova"/>
              </a:rPr>
              <a:t>Kris Miller, Solutions Consultant APAC </a:t>
            </a:r>
            <a:endParaRPr b="1" i="0" sz="30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
          <p:cNvSpPr txBox="1"/>
          <p:nvPr/>
        </p:nvSpPr>
        <p:spPr>
          <a:xfrm>
            <a:off x="7460778" y="533401"/>
            <a:ext cx="4114800" cy="395700"/>
          </a:xfrm>
          <a:prstGeom prst="rect">
            <a:avLst/>
          </a:prstGeom>
          <a:noFill/>
          <a:ln>
            <a:noFill/>
          </a:ln>
        </p:spPr>
        <p:txBody>
          <a:bodyPr anchorCtr="0" anchor="b" bIns="0" lIns="0" spcFirstLastPara="1" rIns="0" wrap="square" tIns="0">
            <a:noAutofit/>
          </a:bodyPr>
          <a:lstStyle/>
          <a:p>
            <a:pPr indent="0" lvl="0" marL="0" marR="0" rtl="0" algn="r">
              <a:lnSpc>
                <a:spcPct val="90000"/>
              </a:lnSpc>
              <a:spcBef>
                <a:spcPts val="0"/>
              </a:spcBef>
              <a:spcAft>
                <a:spcPts val="0"/>
              </a:spcAft>
              <a:buClr>
                <a:schemeClr val="lt1"/>
              </a:buClr>
              <a:buSzPts val="900"/>
              <a:buFont typeface="Arial"/>
              <a:buNone/>
            </a:pPr>
            <a:r>
              <a:rPr b="1" i="0" lang="en-GB" sz="900" u="none" cap="none" strike="noStrike">
                <a:solidFill>
                  <a:srgbClr val="003F78"/>
                </a:solidFill>
                <a:latin typeface="Proxima Nova"/>
                <a:ea typeface="Proxima Nova"/>
                <a:cs typeface="Proxima Nova"/>
                <a:sym typeface="Proxima Nova"/>
              </a:rPr>
              <a:t>Global expertise, local support</a:t>
            </a:r>
            <a:endParaRPr b="1" i="0" sz="1400" u="none" cap="none" strike="noStrike">
              <a:solidFill>
                <a:srgbClr val="003F78"/>
              </a:solidFill>
              <a:latin typeface="Proxima Nova"/>
              <a:ea typeface="Proxima Nova"/>
              <a:cs typeface="Proxima Nova"/>
              <a:sym typeface="Proxima Nova"/>
            </a:endParaRPr>
          </a:p>
        </p:txBody>
      </p:sp>
      <p:pic>
        <p:nvPicPr>
          <p:cNvPr id="109" name="Google Shape;109;p2"/>
          <p:cNvPicPr preferRelativeResize="0"/>
          <p:nvPr/>
        </p:nvPicPr>
        <p:blipFill rotWithShape="1">
          <a:blip r:embed="rId3">
            <a:alphaModFix/>
          </a:blip>
          <a:srcRect b="0" l="0" r="0" t="0"/>
          <a:stretch/>
        </p:blipFill>
        <p:spPr>
          <a:xfrm>
            <a:off x="5431174" y="1367675"/>
            <a:ext cx="1075162" cy="775632"/>
          </a:xfrm>
          <a:prstGeom prst="rect">
            <a:avLst/>
          </a:prstGeom>
          <a:noFill/>
          <a:ln>
            <a:noFill/>
          </a:ln>
        </p:spPr>
      </p:pic>
      <p:sp>
        <p:nvSpPr>
          <p:cNvPr id="110" name="Google Shape;110;p2"/>
          <p:cNvSpPr/>
          <p:nvPr/>
        </p:nvSpPr>
        <p:spPr>
          <a:xfrm rot="-5400000">
            <a:off x="5943112" y="1544036"/>
            <a:ext cx="51300" cy="1542600"/>
          </a:xfrm>
          <a:prstGeom prst="roundRect">
            <a:avLst>
              <a:gd fmla="val 50000" name="adj"/>
            </a:avLst>
          </a:prstGeom>
          <a:solidFill>
            <a:srgbClr val="00ABC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1E12B"/>
              </a:buClr>
              <a:buSzPts val="1200"/>
              <a:buFont typeface="Helvetica Neue"/>
              <a:buNone/>
            </a:pPr>
            <a:r>
              <a:t/>
            </a:r>
            <a:endParaRPr b="0" i="0" sz="1200" u="none" cap="none" strike="noStrike">
              <a:solidFill>
                <a:srgbClr val="F1E12B"/>
              </a:solidFill>
              <a:latin typeface="Helvetica Neue"/>
              <a:ea typeface="Helvetica Neue"/>
              <a:cs typeface="Helvetica Neue"/>
              <a:sym typeface="Helvetica Neue"/>
            </a:endParaRPr>
          </a:p>
        </p:txBody>
      </p:sp>
      <p:sp>
        <p:nvSpPr>
          <p:cNvPr id="111" name="Google Shape;111;p2"/>
          <p:cNvSpPr/>
          <p:nvPr/>
        </p:nvSpPr>
        <p:spPr>
          <a:xfrm rot="-5400000">
            <a:off x="9039822" y="1536390"/>
            <a:ext cx="51300" cy="1542600"/>
          </a:xfrm>
          <a:prstGeom prst="roundRect">
            <a:avLst>
              <a:gd fmla="val 50000" name="adj"/>
            </a:avLst>
          </a:prstGeom>
          <a:solidFill>
            <a:srgbClr val="00ABC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1E12B"/>
              </a:buClr>
              <a:buSzPts val="1200"/>
              <a:buFont typeface="Helvetica Neue"/>
              <a:buNone/>
            </a:pPr>
            <a:r>
              <a:t/>
            </a:r>
            <a:endParaRPr b="0" i="0" sz="1200" u="none" cap="none" strike="noStrike">
              <a:solidFill>
                <a:srgbClr val="F1E12B"/>
              </a:solidFill>
              <a:latin typeface="Helvetica Neue"/>
              <a:ea typeface="Helvetica Neue"/>
              <a:cs typeface="Helvetica Neue"/>
              <a:sym typeface="Helvetica Neue"/>
            </a:endParaRPr>
          </a:p>
        </p:txBody>
      </p:sp>
      <p:sp>
        <p:nvSpPr>
          <p:cNvPr id="112" name="Google Shape;112;p2"/>
          <p:cNvSpPr txBox="1"/>
          <p:nvPr/>
        </p:nvSpPr>
        <p:spPr>
          <a:xfrm>
            <a:off x="5094218" y="2381545"/>
            <a:ext cx="17193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3F78"/>
                </a:solidFill>
                <a:latin typeface="Proxima Nova"/>
                <a:ea typeface="Proxima Nova"/>
                <a:cs typeface="Proxima Nova"/>
                <a:sym typeface="Proxima Nova"/>
              </a:rPr>
              <a:t>120+ Employees and growing</a:t>
            </a:r>
            <a:endParaRPr b="1" i="0" sz="1400" u="none" cap="none" strike="noStrike">
              <a:solidFill>
                <a:srgbClr val="003F78"/>
              </a:solidFill>
              <a:latin typeface="Proxima Nova"/>
              <a:ea typeface="Proxima Nova"/>
              <a:cs typeface="Proxima Nova"/>
              <a:sym typeface="Proxima Nova"/>
            </a:endParaRPr>
          </a:p>
        </p:txBody>
      </p:sp>
      <p:sp>
        <p:nvSpPr>
          <p:cNvPr id="113" name="Google Shape;113;p2"/>
          <p:cNvSpPr txBox="1"/>
          <p:nvPr/>
        </p:nvSpPr>
        <p:spPr>
          <a:xfrm>
            <a:off x="7865722" y="2516925"/>
            <a:ext cx="23922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3F78"/>
                </a:solidFill>
                <a:latin typeface="Proxima Nova"/>
                <a:ea typeface="Proxima Nova"/>
                <a:cs typeface="Proxima Nova"/>
                <a:sym typeface="Proxima Nova"/>
              </a:rPr>
              <a:t>Customer Success Ethos</a:t>
            </a:r>
            <a:endParaRPr b="1" i="0" sz="1400" u="none" cap="none" strike="noStrike">
              <a:solidFill>
                <a:srgbClr val="003F78"/>
              </a:solidFill>
              <a:latin typeface="Proxima Nova"/>
              <a:ea typeface="Proxima Nova"/>
              <a:cs typeface="Proxima Nova"/>
              <a:sym typeface="Proxima Nova"/>
            </a:endParaRPr>
          </a:p>
        </p:txBody>
      </p:sp>
      <p:pic>
        <p:nvPicPr>
          <p:cNvPr id="114" name="Google Shape;114;p2"/>
          <p:cNvPicPr preferRelativeResize="0"/>
          <p:nvPr/>
        </p:nvPicPr>
        <p:blipFill rotWithShape="1">
          <a:blip r:embed="rId4">
            <a:alphaModFix/>
          </a:blip>
          <a:srcRect b="0" l="0" r="0" t="0"/>
          <a:stretch/>
        </p:blipFill>
        <p:spPr>
          <a:xfrm>
            <a:off x="8658586" y="3396706"/>
            <a:ext cx="807865" cy="822766"/>
          </a:xfrm>
          <a:prstGeom prst="rect">
            <a:avLst/>
          </a:prstGeom>
          <a:noFill/>
          <a:ln>
            <a:noFill/>
          </a:ln>
        </p:spPr>
      </p:pic>
      <p:sp>
        <p:nvSpPr>
          <p:cNvPr id="115" name="Google Shape;115;p2"/>
          <p:cNvSpPr/>
          <p:nvPr/>
        </p:nvSpPr>
        <p:spPr>
          <a:xfrm rot="-5400000">
            <a:off x="5958372" y="3666450"/>
            <a:ext cx="51300" cy="1542600"/>
          </a:xfrm>
          <a:prstGeom prst="roundRect">
            <a:avLst>
              <a:gd fmla="val 50000" name="adj"/>
            </a:avLst>
          </a:prstGeom>
          <a:solidFill>
            <a:srgbClr val="00ABC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1E12B"/>
              </a:buClr>
              <a:buSzPts val="1200"/>
              <a:buFont typeface="Helvetica Neue"/>
              <a:buNone/>
            </a:pPr>
            <a:r>
              <a:t/>
            </a:r>
            <a:endParaRPr b="0" i="0" sz="1200" u="none" cap="none" strike="noStrike">
              <a:solidFill>
                <a:srgbClr val="F1E12B"/>
              </a:solidFill>
              <a:latin typeface="Helvetica Neue"/>
              <a:ea typeface="Helvetica Neue"/>
              <a:cs typeface="Helvetica Neue"/>
              <a:sym typeface="Helvetica Neue"/>
            </a:endParaRPr>
          </a:p>
        </p:txBody>
      </p:sp>
      <p:sp>
        <p:nvSpPr>
          <p:cNvPr id="116" name="Google Shape;116;p2"/>
          <p:cNvSpPr/>
          <p:nvPr/>
        </p:nvSpPr>
        <p:spPr>
          <a:xfrm rot="-5400000">
            <a:off x="9036882" y="3666443"/>
            <a:ext cx="51300" cy="1542600"/>
          </a:xfrm>
          <a:prstGeom prst="roundRect">
            <a:avLst>
              <a:gd fmla="val 50000" name="adj"/>
            </a:avLst>
          </a:prstGeom>
          <a:solidFill>
            <a:srgbClr val="00ABC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1E12B"/>
              </a:buClr>
              <a:buSzPts val="1200"/>
              <a:buFont typeface="Helvetica Neue"/>
              <a:buNone/>
            </a:pPr>
            <a:r>
              <a:t/>
            </a:r>
            <a:endParaRPr b="0" i="0" sz="1200" u="none" cap="none" strike="noStrike">
              <a:solidFill>
                <a:srgbClr val="F1E12B"/>
              </a:solidFill>
              <a:latin typeface="Helvetica Neue"/>
              <a:ea typeface="Helvetica Neue"/>
              <a:cs typeface="Helvetica Neue"/>
              <a:sym typeface="Helvetica Neue"/>
            </a:endParaRPr>
          </a:p>
        </p:txBody>
      </p:sp>
      <p:pic>
        <p:nvPicPr>
          <p:cNvPr id="117" name="Google Shape;117;p2"/>
          <p:cNvPicPr preferRelativeResize="0"/>
          <p:nvPr/>
        </p:nvPicPr>
        <p:blipFill rotWithShape="1">
          <a:blip r:embed="rId5">
            <a:alphaModFix/>
          </a:blip>
          <a:srcRect b="0" l="0" r="0" t="0"/>
          <a:stretch/>
        </p:blipFill>
        <p:spPr>
          <a:xfrm>
            <a:off x="5591864" y="3396713"/>
            <a:ext cx="631913" cy="822769"/>
          </a:xfrm>
          <a:prstGeom prst="rect">
            <a:avLst/>
          </a:prstGeom>
          <a:noFill/>
          <a:ln>
            <a:noFill/>
          </a:ln>
        </p:spPr>
      </p:pic>
      <p:sp>
        <p:nvSpPr>
          <p:cNvPr id="118" name="Google Shape;118;p2"/>
          <p:cNvSpPr txBox="1"/>
          <p:nvPr/>
        </p:nvSpPr>
        <p:spPr>
          <a:xfrm>
            <a:off x="4690201" y="4615800"/>
            <a:ext cx="25419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3F78"/>
                </a:solidFill>
                <a:latin typeface="Proxima Nova"/>
                <a:ea typeface="Proxima Nova"/>
                <a:cs typeface="Proxima Nova"/>
                <a:sym typeface="Proxima Nova"/>
              </a:rPr>
              <a:t>Support 1,600+ facilities across 4 continents</a:t>
            </a:r>
            <a:endParaRPr b="0" i="0" sz="1400" u="none" cap="none" strike="noStrike">
              <a:solidFill>
                <a:srgbClr val="003F78"/>
              </a:solidFill>
              <a:latin typeface="Proxima Nova"/>
              <a:ea typeface="Proxima Nova"/>
              <a:cs typeface="Proxima Nova"/>
              <a:sym typeface="Proxima Nova"/>
            </a:endParaRPr>
          </a:p>
        </p:txBody>
      </p:sp>
      <p:sp>
        <p:nvSpPr>
          <p:cNvPr id="119" name="Google Shape;119;p2"/>
          <p:cNvSpPr txBox="1"/>
          <p:nvPr/>
        </p:nvSpPr>
        <p:spPr>
          <a:xfrm>
            <a:off x="8018924" y="4638325"/>
            <a:ext cx="23922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ABCD"/>
                </a:solidFill>
                <a:latin typeface="Proxima Nova"/>
                <a:ea typeface="Proxima Nova"/>
                <a:cs typeface="Proxima Nova"/>
                <a:sym typeface="Proxima Nova"/>
              </a:rPr>
              <a:t>Sydney</a:t>
            </a:r>
            <a:r>
              <a:rPr b="1" i="0" lang="en-GB" sz="1400" u="none" cap="none" strike="noStrike">
                <a:solidFill>
                  <a:srgbClr val="003F78"/>
                </a:solidFill>
                <a:latin typeface="Proxima Nova"/>
                <a:ea typeface="Proxima Nova"/>
                <a:cs typeface="Proxima Nova"/>
                <a:sym typeface="Proxima Nova"/>
              </a:rPr>
              <a:t>, Boston, Belfast</a:t>
            </a:r>
            <a:endParaRPr b="0" i="0" sz="1400" u="none" cap="none" strike="noStrike">
              <a:solidFill>
                <a:srgbClr val="003F78"/>
              </a:solidFill>
              <a:latin typeface="Proxima Nova"/>
              <a:ea typeface="Proxima Nova"/>
              <a:cs typeface="Proxima Nova"/>
              <a:sym typeface="Proxima Nova"/>
            </a:endParaRPr>
          </a:p>
        </p:txBody>
      </p:sp>
      <p:pic>
        <p:nvPicPr>
          <p:cNvPr id="120" name="Google Shape;120;p2"/>
          <p:cNvPicPr preferRelativeResize="0"/>
          <p:nvPr/>
        </p:nvPicPr>
        <p:blipFill rotWithShape="1">
          <a:blip r:embed="rId6">
            <a:alphaModFix/>
          </a:blip>
          <a:srcRect b="0" l="0" r="0" t="0"/>
          <a:stretch/>
        </p:blipFill>
        <p:spPr>
          <a:xfrm>
            <a:off x="2449920" y="1375213"/>
            <a:ext cx="617891" cy="661848"/>
          </a:xfrm>
          <a:prstGeom prst="rect">
            <a:avLst/>
          </a:prstGeom>
          <a:noFill/>
          <a:ln>
            <a:noFill/>
          </a:ln>
        </p:spPr>
      </p:pic>
      <p:sp>
        <p:nvSpPr>
          <p:cNvPr id="121" name="Google Shape;121;p2"/>
          <p:cNvSpPr/>
          <p:nvPr/>
        </p:nvSpPr>
        <p:spPr>
          <a:xfrm rot="-5400000">
            <a:off x="2733223" y="1535247"/>
            <a:ext cx="51300" cy="1542600"/>
          </a:xfrm>
          <a:prstGeom prst="roundRect">
            <a:avLst>
              <a:gd fmla="val 50000" name="adj"/>
            </a:avLst>
          </a:prstGeom>
          <a:solidFill>
            <a:srgbClr val="00ABC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1E12B"/>
              </a:buClr>
              <a:buSzPts val="1200"/>
              <a:buFont typeface="Helvetica Neue"/>
              <a:buNone/>
            </a:pPr>
            <a:r>
              <a:t/>
            </a:r>
            <a:endParaRPr b="0" i="0" sz="1200" u="none" cap="none" strike="noStrike">
              <a:solidFill>
                <a:srgbClr val="F1E12B"/>
              </a:solidFill>
              <a:latin typeface="Helvetica Neue"/>
              <a:ea typeface="Helvetica Neue"/>
              <a:cs typeface="Helvetica Neue"/>
              <a:sym typeface="Helvetica Neue"/>
            </a:endParaRPr>
          </a:p>
        </p:txBody>
      </p:sp>
      <p:sp>
        <p:nvSpPr>
          <p:cNvPr id="122" name="Google Shape;122;p2"/>
          <p:cNvSpPr txBox="1"/>
          <p:nvPr/>
        </p:nvSpPr>
        <p:spPr>
          <a:xfrm>
            <a:off x="1959225" y="2436942"/>
            <a:ext cx="1542600" cy="831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3F78"/>
                </a:solidFill>
                <a:latin typeface="Proxima Nova"/>
                <a:ea typeface="Proxima Nova"/>
                <a:cs typeface="Proxima Nova"/>
                <a:sym typeface="Proxima Nova"/>
              </a:rPr>
              <a:t>Founded in 2014 (2019 in Australia)</a:t>
            </a:r>
            <a:endParaRPr b="1" i="0" sz="1400" u="none" cap="none" strike="noStrike">
              <a:solidFill>
                <a:srgbClr val="003F78"/>
              </a:solidFill>
              <a:latin typeface="Proxima Nova"/>
              <a:ea typeface="Proxima Nova"/>
              <a:cs typeface="Proxima Nova"/>
              <a:sym typeface="Proxima Nova"/>
            </a:endParaRPr>
          </a:p>
        </p:txBody>
      </p:sp>
      <p:sp>
        <p:nvSpPr>
          <p:cNvPr id="123" name="Google Shape;123;p2"/>
          <p:cNvSpPr txBox="1"/>
          <p:nvPr/>
        </p:nvSpPr>
        <p:spPr>
          <a:xfrm>
            <a:off x="1895543" y="4530615"/>
            <a:ext cx="17193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3F78"/>
                </a:solidFill>
                <a:latin typeface="Proxima Nova"/>
                <a:ea typeface="Proxima Nova"/>
                <a:cs typeface="Proxima Nova"/>
                <a:sym typeface="Proxima Nova"/>
              </a:rPr>
              <a:t>Strongly active across APAC</a:t>
            </a:r>
            <a:endParaRPr b="0" i="0" sz="1400" u="none" cap="none" strike="noStrike">
              <a:solidFill>
                <a:srgbClr val="003F78"/>
              </a:solidFill>
              <a:latin typeface="Proxima Nova"/>
              <a:ea typeface="Proxima Nova"/>
              <a:cs typeface="Proxima Nova"/>
              <a:sym typeface="Proxima Nova"/>
            </a:endParaRPr>
          </a:p>
        </p:txBody>
      </p:sp>
      <p:sp>
        <p:nvSpPr>
          <p:cNvPr id="124" name="Google Shape;124;p2"/>
          <p:cNvSpPr/>
          <p:nvPr/>
        </p:nvSpPr>
        <p:spPr>
          <a:xfrm rot="-5400000">
            <a:off x="2729547" y="3641856"/>
            <a:ext cx="51300" cy="1542600"/>
          </a:xfrm>
          <a:prstGeom prst="roundRect">
            <a:avLst>
              <a:gd fmla="val 50000" name="adj"/>
            </a:avLst>
          </a:prstGeom>
          <a:solidFill>
            <a:srgbClr val="00ABC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1E12B"/>
              </a:buClr>
              <a:buSzPts val="1200"/>
              <a:buFont typeface="Helvetica Neue"/>
              <a:buNone/>
            </a:pPr>
            <a:r>
              <a:t/>
            </a:r>
            <a:endParaRPr b="0" i="0" sz="1200" u="none" cap="none" strike="noStrike">
              <a:solidFill>
                <a:srgbClr val="F1E12B"/>
              </a:solidFill>
              <a:latin typeface="Helvetica Neue"/>
              <a:ea typeface="Helvetica Neue"/>
              <a:cs typeface="Helvetica Neue"/>
              <a:sym typeface="Helvetica Neue"/>
            </a:endParaRPr>
          </a:p>
        </p:txBody>
      </p:sp>
      <p:grpSp>
        <p:nvGrpSpPr>
          <p:cNvPr id="125" name="Google Shape;125;p2"/>
          <p:cNvGrpSpPr/>
          <p:nvPr/>
        </p:nvGrpSpPr>
        <p:grpSpPr>
          <a:xfrm>
            <a:off x="8727362" y="1458225"/>
            <a:ext cx="670300" cy="640259"/>
            <a:chOff x="8803562" y="1534425"/>
            <a:chExt cx="670300" cy="640259"/>
          </a:xfrm>
        </p:grpSpPr>
        <p:pic>
          <p:nvPicPr>
            <p:cNvPr id="126" name="Google Shape;126;p2"/>
            <p:cNvPicPr preferRelativeResize="0"/>
            <p:nvPr/>
          </p:nvPicPr>
          <p:blipFill rotWithShape="1">
            <a:blip r:embed="rId7">
              <a:alphaModFix/>
            </a:blip>
            <a:srcRect b="0" l="0" r="0" t="0"/>
            <a:stretch/>
          </p:blipFill>
          <p:spPr>
            <a:xfrm>
              <a:off x="8803562" y="1534425"/>
              <a:ext cx="670300" cy="640259"/>
            </a:xfrm>
            <a:prstGeom prst="rect">
              <a:avLst/>
            </a:prstGeom>
            <a:noFill/>
            <a:ln>
              <a:noFill/>
            </a:ln>
          </p:spPr>
        </p:pic>
        <p:pic>
          <p:nvPicPr>
            <p:cNvPr id="127" name="Google Shape;127;p2"/>
            <p:cNvPicPr preferRelativeResize="0"/>
            <p:nvPr/>
          </p:nvPicPr>
          <p:blipFill rotWithShape="1">
            <a:blip r:embed="rId8">
              <a:alphaModFix/>
            </a:blip>
            <a:srcRect b="0" l="0" r="0" t="0"/>
            <a:stretch/>
          </p:blipFill>
          <p:spPr>
            <a:xfrm>
              <a:off x="8857688" y="1561887"/>
              <a:ext cx="585325" cy="585325"/>
            </a:xfrm>
            <a:prstGeom prst="rect">
              <a:avLst/>
            </a:prstGeom>
            <a:noFill/>
            <a:ln>
              <a:noFill/>
            </a:ln>
          </p:spPr>
        </p:pic>
      </p:grpSp>
      <p:pic>
        <p:nvPicPr>
          <p:cNvPr id="128" name="Google Shape;128;p2"/>
          <p:cNvPicPr preferRelativeResize="0"/>
          <p:nvPr/>
        </p:nvPicPr>
        <p:blipFill rotWithShape="1">
          <a:blip r:embed="rId9">
            <a:alphaModFix/>
          </a:blip>
          <a:srcRect b="0" l="0" r="0" t="0"/>
          <a:stretch/>
        </p:blipFill>
        <p:spPr>
          <a:xfrm>
            <a:off x="2245025" y="3220525"/>
            <a:ext cx="1075150" cy="1075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2" name="Shape 132"/>
        <p:cNvGrpSpPr/>
        <p:nvPr/>
      </p:nvGrpSpPr>
      <p:grpSpPr>
        <a:xfrm>
          <a:off x="0" y="0"/>
          <a:ext cx="0" cy="0"/>
          <a:chOff x="0" y="0"/>
          <a:chExt cx="0" cy="0"/>
        </a:xfrm>
      </p:grpSpPr>
      <p:sp>
        <p:nvSpPr>
          <p:cNvPr id="133" name="Google Shape;133;g3470db49bf5_0_74"/>
          <p:cNvSpPr txBox="1"/>
          <p:nvPr/>
        </p:nvSpPr>
        <p:spPr>
          <a:xfrm>
            <a:off x="1108712" y="2629971"/>
            <a:ext cx="2522700" cy="5085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rgbClr val="FFFFFF"/>
              </a:buClr>
              <a:buSzPts val="5300"/>
              <a:buFont typeface="Arial"/>
              <a:buNone/>
            </a:pPr>
            <a:r>
              <a:rPr b="1" lang="en-GB" sz="1300">
                <a:solidFill>
                  <a:srgbClr val="003F78"/>
                </a:solidFill>
                <a:latin typeface="Proxima Nova"/>
                <a:ea typeface="Proxima Nova"/>
                <a:cs typeface="Proxima Nova"/>
                <a:sym typeface="Proxima Nova"/>
              </a:rPr>
              <a:t>Quality management and</a:t>
            </a:r>
            <a:endParaRPr b="1" sz="1300">
              <a:solidFill>
                <a:srgbClr val="003F78"/>
              </a:solidFill>
              <a:latin typeface="Proxima Nova"/>
              <a:ea typeface="Proxima Nova"/>
              <a:cs typeface="Proxima Nova"/>
              <a:sym typeface="Proxima Nova"/>
            </a:endParaRPr>
          </a:p>
          <a:p>
            <a:pPr indent="0" lvl="0" marL="0" marR="0" rtl="0" algn="ctr">
              <a:lnSpc>
                <a:spcPct val="80000"/>
              </a:lnSpc>
              <a:spcBef>
                <a:spcPts val="0"/>
              </a:spcBef>
              <a:spcAft>
                <a:spcPts val="0"/>
              </a:spcAft>
              <a:buClr>
                <a:srgbClr val="FFFFFF"/>
              </a:buClr>
              <a:buSzPts val="5300"/>
              <a:buFont typeface="Arial"/>
              <a:buNone/>
            </a:pPr>
            <a:r>
              <a:rPr b="1" lang="en-GB" sz="1300">
                <a:solidFill>
                  <a:srgbClr val="003F78"/>
                </a:solidFill>
                <a:latin typeface="Proxima Nova"/>
                <a:ea typeface="Proxima Nova"/>
                <a:cs typeface="Proxima Nova"/>
                <a:sym typeface="Proxima Nova"/>
              </a:rPr>
              <a:t>Customer support certified</a:t>
            </a:r>
            <a:endParaRPr b="1" sz="1300">
              <a:solidFill>
                <a:srgbClr val="003F78"/>
              </a:solidFill>
              <a:latin typeface="Proxima Nova"/>
              <a:ea typeface="Proxima Nova"/>
              <a:cs typeface="Proxima Nova"/>
              <a:sym typeface="Proxima Nova"/>
            </a:endParaRPr>
          </a:p>
        </p:txBody>
      </p:sp>
      <p:grpSp>
        <p:nvGrpSpPr>
          <p:cNvPr id="134" name="Google Shape;134;g3470db49bf5_0_74"/>
          <p:cNvGrpSpPr/>
          <p:nvPr/>
        </p:nvGrpSpPr>
        <p:grpSpPr>
          <a:xfrm>
            <a:off x="8150670" y="1619850"/>
            <a:ext cx="2947730" cy="840433"/>
            <a:chOff x="5985101" y="734113"/>
            <a:chExt cx="1720699" cy="478525"/>
          </a:xfrm>
        </p:grpSpPr>
        <p:pic>
          <p:nvPicPr>
            <p:cNvPr id="135" name="Google Shape;135;g3470db49bf5_0_74"/>
            <p:cNvPicPr preferRelativeResize="0"/>
            <p:nvPr/>
          </p:nvPicPr>
          <p:blipFill>
            <a:blip r:embed="rId4">
              <a:alphaModFix/>
            </a:blip>
            <a:stretch>
              <a:fillRect/>
            </a:stretch>
          </p:blipFill>
          <p:spPr>
            <a:xfrm>
              <a:off x="6582628" y="734113"/>
              <a:ext cx="440734" cy="459638"/>
            </a:xfrm>
            <a:prstGeom prst="rect">
              <a:avLst/>
            </a:prstGeom>
            <a:noFill/>
            <a:ln>
              <a:noFill/>
            </a:ln>
            <a:effectLst>
              <a:outerShdw blurRad="57150" rotWithShape="0" algn="bl" dir="5400000" dist="19050">
                <a:srgbClr val="000000">
                  <a:alpha val="50000"/>
                </a:srgbClr>
              </a:outerShdw>
            </a:effectLst>
          </p:spPr>
        </p:pic>
        <p:pic>
          <p:nvPicPr>
            <p:cNvPr id="136" name="Google Shape;136;g3470db49bf5_0_74"/>
            <p:cNvPicPr preferRelativeResize="0"/>
            <p:nvPr/>
          </p:nvPicPr>
          <p:blipFill>
            <a:blip r:embed="rId5">
              <a:alphaModFix/>
            </a:blip>
            <a:stretch>
              <a:fillRect/>
            </a:stretch>
          </p:blipFill>
          <p:spPr>
            <a:xfrm>
              <a:off x="5985101" y="734117"/>
              <a:ext cx="593782" cy="459633"/>
            </a:xfrm>
            <a:prstGeom prst="rect">
              <a:avLst/>
            </a:prstGeom>
            <a:noFill/>
            <a:ln>
              <a:noFill/>
            </a:ln>
            <a:effectLst>
              <a:outerShdw blurRad="57150" rotWithShape="0" algn="bl" dir="5400000" dist="19050">
                <a:srgbClr val="000000">
                  <a:alpha val="50000"/>
                </a:srgbClr>
              </a:outerShdw>
            </a:effectLst>
          </p:spPr>
        </p:pic>
        <p:pic>
          <p:nvPicPr>
            <p:cNvPr id="137" name="Google Shape;137;g3470db49bf5_0_74"/>
            <p:cNvPicPr preferRelativeResize="0"/>
            <p:nvPr/>
          </p:nvPicPr>
          <p:blipFill>
            <a:blip r:embed="rId6">
              <a:alphaModFix/>
            </a:blip>
            <a:stretch>
              <a:fillRect/>
            </a:stretch>
          </p:blipFill>
          <p:spPr>
            <a:xfrm>
              <a:off x="7112018" y="752997"/>
              <a:ext cx="593782" cy="459641"/>
            </a:xfrm>
            <a:prstGeom prst="rect">
              <a:avLst/>
            </a:prstGeom>
            <a:noFill/>
            <a:ln>
              <a:noFill/>
            </a:ln>
            <a:effectLst>
              <a:outerShdw blurRad="57150" rotWithShape="0" algn="bl" dir="5400000" dist="19050">
                <a:srgbClr val="000000">
                  <a:alpha val="50000"/>
                </a:srgbClr>
              </a:outerShdw>
            </a:effectLst>
          </p:spPr>
        </p:pic>
      </p:grpSp>
      <p:pic>
        <p:nvPicPr>
          <p:cNvPr id="138" name="Google Shape;138;g3470db49bf5_0_74"/>
          <p:cNvPicPr preferRelativeResize="0"/>
          <p:nvPr/>
        </p:nvPicPr>
        <p:blipFill rotWithShape="1">
          <a:blip r:embed="rId7">
            <a:alphaModFix/>
          </a:blip>
          <a:srcRect b="5268" l="2656" r="4458" t="5890"/>
          <a:stretch/>
        </p:blipFill>
        <p:spPr>
          <a:xfrm>
            <a:off x="1134950" y="1580578"/>
            <a:ext cx="1604787" cy="840388"/>
          </a:xfrm>
          <a:prstGeom prst="rect">
            <a:avLst/>
          </a:prstGeom>
          <a:noFill/>
          <a:ln>
            <a:noFill/>
          </a:ln>
        </p:spPr>
      </p:pic>
      <p:pic>
        <p:nvPicPr>
          <p:cNvPr id="139" name="Google Shape;139;g3470db49bf5_0_74"/>
          <p:cNvPicPr preferRelativeResize="0"/>
          <p:nvPr/>
        </p:nvPicPr>
        <p:blipFill>
          <a:blip r:embed="rId8">
            <a:alphaModFix/>
          </a:blip>
          <a:stretch>
            <a:fillRect/>
          </a:stretch>
        </p:blipFill>
        <p:spPr>
          <a:xfrm>
            <a:off x="2915707" y="1647836"/>
            <a:ext cx="742248" cy="705873"/>
          </a:xfrm>
          <a:prstGeom prst="rect">
            <a:avLst/>
          </a:prstGeom>
          <a:noFill/>
          <a:ln>
            <a:noFill/>
          </a:ln>
          <a:effectLst>
            <a:outerShdw blurRad="57150" rotWithShape="0" algn="bl" dir="5400000" dist="19050">
              <a:srgbClr val="000000">
                <a:alpha val="50000"/>
              </a:srgbClr>
            </a:outerShdw>
          </a:effectLst>
        </p:spPr>
      </p:pic>
      <p:pic>
        <p:nvPicPr>
          <p:cNvPr id="140" name="Google Shape;140;g3470db49bf5_0_74"/>
          <p:cNvPicPr preferRelativeResize="0"/>
          <p:nvPr/>
        </p:nvPicPr>
        <p:blipFill>
          <a:blip r:embed="rId9">
            <a:alphaModFix/>
          </a:blip>
          <a:stretch>
            <a:fillRect/>
          </a:stretch>
        </p:blipFill>
        <p:spPr>
          <a:xfrm>
            <a:off x="5152273" y="1628363"/>
            <a:ext cx="426785" cy="613518"/>
          </a:xfrm>
          <a:prstGeom prst="rect">
            <a:avLst/>
          </a:prstGeom>
          <a:noFill/>
          <a:ln>
            <a:noFill/>
          </a:ln>
          <a:effectLst>
            <a:outerShdw blurRad="57150" rotWithShape="0" algn="bl" dir="5400000" dist="19050">
              <a:srgbClr val="000000">
                <a:alpha val="50000"/>
              </a:srgbClr>
            </a:outerShdw>
          </a:effectLst>
        </p:spPr>
      </p:pic>
      <p:pic>
        <p:nvPicPr>
          <p:cNvPr id="141" name="Google Shape;141;g3470db49bf5_0_74"/>
          <p:cNvPicPr preferRelativeResize="0"/>
          <p:nvPr/>
        </p:nvPicPr>
        <p:blipFill>
          <a:blip r:embed="rId10">
            <a:alphaModFix/>
          </a:blip>
          <a:stretch>
            <a:fillRect/>
          </a:stretch>
        </p:blipFill>
        <p:spPr>
          <a:xfrm>
            <a:off x="5626189" y="1585879"/>
            <a:ext cx="642217" cy="770524"/>
          </a:xfrm>
          <a:prstGeom prst="rect">
            <a:avLst/>
          </a:prstGeom>
          <a:noFill/>
          <a:ln>
            <a:noFill/>
          </a:ln>
        </p:spPr>
      </p:pic>
      <p:grpSp>
        <p:nvGrpSpPr>
          <p:cNvPr id="142" name="Google Shape;142;g3470db49bf5_0_74"/>
          <p:cNvGrpSpPr/>
          <p:nvPr/>
        </p:nvGrpSpPr>
        <p:grpSpPr>
          <a:xfrm>
            <a:off x="4961657" y="3411854"/>
            <a:ext cx="2546717" cy="1573850"/>
            <a:chOff x="3873740" y="2558955"/>
            <a:chExt cx="1910085" cy="1180417"/>
          </a:xfrm>
        </p:grpSpPr>
        <p:pic>
          <p:nvPicPr>
            <p:cNvPr id="143" name="Google Shape;143;g3470db49bf5_0_74"/>
            <p:cNvPicPr preferRelativeResize="0"/>
            <p:nvPr/>
          </p:nvPicPr>
          <p:blipFill>
            <a:blip r:embed="rId11">
              <a:alphaModFix/>
            </a:blip>
            <a:stretch>
              <a:fillRect/>
            </a:stretch>
          </p:blipFill>
          <p:spPr>
            <a:xfrm>
              <a:off x="4638437" y="2576767"/>
              <a:ext cx="1050846" cy="554123"/>
            </a:xfrm>
            <a:prstGeom prst="rect">
              <a:avLst/>
            </a:prstGeom>
            <a:noFill/>
            <a:ln>
              <a:noFill/>
            </a:ln>
          </p:spPr>
        </p:pic>
        <p:pic>
          <p:nvPicPr>
            <p:cNvPr id="144" name="Google Shape;144;g3470db49bf5_0_74"/>
            <p:cNvPicPr preferRelativeResize="0"/>
            <p:nvPr/>
          </p:nvPicPr>
          <p:blipFill>
            <a:blip r:embed="rId12">
              <a:alphaModFix/>
            </a:blip>
            <a:stretch>
              <a:fillRect/>
            </a:stretch>
          </p:blipFill>
          <p:spPr>
            <a:xfrm>
              <a:off x="3873748" y="2558955"/>
              <a:ext cx="687875" cy="554138"/>
            </a:xfrm>
            <a:prstGeom prst="rect">
              <a:avLst/>
            </a:prstGeom>
            <a:noFill/>
            <a:ln>
              <a:noFill/>
            </a:ln>
            <a:effectLst>
              <a:outerShdw blurRad="57150" rotWithShape="0" algn="bl" dir="5400000" dist="19050">
                <a:srgbClr val="000000">
                  <a:alpha val="50000"/>
                </a:srgbClr>
              </a:outerShdw>
            </a:effectLst>
          </p:spPr>
        </p:pic>
        <p:pic>
          <p:nvPicPr>
            <p:cNvPr id="145" name="Google Shape;145;g3470db49bf5_0_74"/>
            <p:cNvPicPr preferRelativeResize="0"/>
            <p:nvPr/>
          </p:nvPicPr>
          <p:blipFill rotWithShape="1">
            <a:blip r:embed="rId13">
              <a:alphaModFix/>
            </a:blip>
            <a:srcRect b="19823" l="0" r="0" t="25324"/>
            <a:stretch/>
          </p:blipFill>
          <p:spPr>
            <a:xfrm>
              <a:off x="4676584" y="3120543"/>
              <a:ext cx="1107241" cy="618829"/>
            </a:xfrm>
            <a:prstGeom prst="rect">
              <a:avLst/>
            </a:prstGeom>
            <a:noFill/>
            <a:ln>
              <a:noFill/>
            </a:ln>
            <a:effectLst>
              <a:outerShdw blurRad="57150" rotWithShape="0" algn="bl" dir="5400000" dist="19050">
                <a:srgbClr val="000000">
                  <a:alpha val="50000"/>
                </a:srgbClr>
              </a:outerShdw>
            </a:effectLst>
          </p:spPr>
        </p:pic>
        <p:pic>
          <p:nvPicPr>
            <p:cNvPr id="146" name="Google Shape;146;g3470db49bf5_0_74"/>
            <p:cNvPicPr preferRelativeResize="0"/>
            <p:nvPr/>
          </p:nvPicPr>
          <p:blipFill>
            <a:blip r:embed="rId14">
              <a:alphaModFix/>
            </a:blip>
            <a:stretch>
              <a:fillRect/>
            </a:stretch>
          </p:blipFill>
          <p:spPr>
            <a:xfrm>
              <a:off x="3873740" y="3213616"/>
              <a:ext cx="714939" cy="381232"/>
            </a:xfrm>
            <a:prstGeom prst="rect">
              <a:avLst/>
            </a:prstGeom>
            <a:noFill/>
            <a:ln>
              <a:noFill/>
            </a:ln>
            <a:effectLst>
              <a:outerShdw blurRad="57150" rotWithShape="0" algn="bl" dir="5400000" dist="19050">
                <a:srgbClr val="000000">
                  <a:alpha val="50000"/>
                </a:srgbClr>
              </a:outerShdw>
            </a:effectLst>
          </p:spPr>
        </p:pic>
      </p:grpSp>
      <p:grpSp>
        <p:nvGrpSpPr>
          <p:cNvPr id="147" name="Google Shape;147;g3470db49bf5_0_74"/>
          <p:cNvGrpSpPr/>
          <p:nvPr/>
        </p:nvGrpSpPr>
        <p:grpSpPr>
          <a:xfrm>
            <a:off x="8353666" y="3917208"/>
            <a:ext cx="2541116" cy="972689"/>
            <a:chOff x="3600393" y="4387648"/>
            <a:chExt cx="2781432" cy="1140716"/>
          </a:xfrm>
        </p:grpSpPr>
        <p:grpSp>
          <p:nvGrpSpPr>
            <p:cNvPr id="148" name="Google Shape;148;g3470db49bf5_0_74"/>
            <p:cNvGrpSpPr/>
            <p:nvPr/>
          </p:nvGrpSpPr>
          <p:grpSpPr>
            <a:xfrm>
              <a:off x="3600393" y="4387648"/>
              <a:ext cx="2067596" cy="1140716"/>
              <a:chOff x="3600175" y="4172950"/>
              <a:chExt cx="2676500" cy="1355575"/>
            </a:xfrm>
          </p:grpSpPr>
          <p:pic>
            <p:nvPicPr>
              <p:cNvPr id="149" name="Google Shape;149;g3470db49bf5_0_74"/>
              <p:cNvPicPr preferRelativeResize="0"/>
              <p:nvPr/>
            </p:nvPicPr>
            <p:blipFill>
              <a:blip r:embed="rId15">
                <a:alphaModFix/>
              </a:blip>
              <a:stretch>
                <a:fillRect/>
              </a:stretch>
            </p:blipFill>
            <p:spPr>
              <a:xfrm>
                <a:off x="4926925" y="4172950"/>
                <a:ext cx="1349750" cy="1349750"/>
              </a:xfrm>
              <a:prstGeom prst="rect">
                <a:avLst/>
              </a:prstGeom>
              <a:noFill/>
              <a:ln>
                <a:noFill/>
              </a:ln>
              <a:effectLst>
                <a:outerShdw blurRad="57150" rotWithShape="0" algn="bl" dir="5400000" dist="19050">
                  <a:srgbClr val="000000">
                    <a:alpha val="50000"/>
                  </a:srgbClr>
                </a:outerShdw>
              </a:effectLst>
            </p:spPr>
          </p:pic>
          <p:pic>
            <p:nvPicPr>
              <p:cNvPr id="150" name="Google Shape;150;g3470db49bf5_0_74"/>
              <p:cNvPicPr preferRelativeResize="0"/>
              <p:nvPr/>
            </p:nvPicPr>
            <p:blipFill>
              <a:blip r:embed="rId16">
                <a:alphaModFix/>
              </a:blip>
              <a:stretch>
                <a:fillRect/>
              </a:stretch>
            </p:blipFill>
            <p:spPr>
              <a:xfrm>
                <a:off x="3600175" y="4178775"/>
                <a:ext cx="1349750" cy="1349750"/>
              </a:xfrm>
              <a:prstGeom prst="rect">
                <a:avLst/>
              </a:prstGeom>
              <a:noFill/>
              <a:ln>
                <a:noFill/>
              </a:ln>
              <a:effectLst>
                <a:outerShdw blurRad="57150" rotWithShape="0" algn="bl" dir="5400000" dist="19050">
                  <a:srgbClr val="000000">
                    <a:alpha val="50000"/>
                  </a:srgbClr>
                </a:outerShdw>
              </a:effectLst>
            </p:spPr>
          </p:pic>
        </p:grpSp>
        <p:pic>
          <p:nvPicPr>
            <p:cNvPr id="151" name="Google Shape;151;g3470db49bf5_0_74"/>
            <p:cNvPicPr preferRelativeResize="0"/>
            <p:nvPr/>
          </p:nvPicPr>
          <p:blipFill>
            <a:blip r:embed="rId17">
              <a:alphaModFix/>
            </a:blip>
            <a:stretch>
              <a:fillRect/>
            </a:stretch>
          </p:blipFill>
          <p:spPr>
            <a:xfrm>
              <a:off x="5668000" y="4453175"/>
              <a:ext cx="713824" cy="1009674"/>
            </a:xfrm>
            <a:prstGeom prst="rect">
              <a:avLst/>
            </a:prstGeom>
            <a:noFill/>
            <a:ln>
              <a:noFill/>
            </a:ln>
            <a:effectLst>
              <a:outerShdw blurRad="57150" rotWithShape="0" algn="bl" dir="5400000" dist="19050">
                <a:srgbClr val="000000">
                  <a:alpha val="50000"/>
                </a:srgbClr>
              </a:outerShdw>
            </a:effectLst>
          </p:spPr>
        </p:pic>
      </p:grpSp>
      <p:sp>
        <p:nvSpPr>
          <p:cNvPr id="152" name="Google Shape;152;g3470db49bf5_0_74"/>
          <p:cNvSpPr txBox="1"/>
          <p:nvPr/>
        </p:nvSpPr>
        <p:spPr>
          <a:xfrm>
            <a:off x="4834601" y="2629971"/>
            <a:ext cx="2522700" cy="5085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rgbClr val="FFFFFF"/>
              </a:buClr>
              <a:buSzPts val="5300"/>
              <a:buFont typeface="Arial"/>
              <a:buNone/>
            </a:pPr>
            <a:r>
              <a:rPr b="1" lang="en-GB" sz="1300">
                <a:solidFill>
                  <a:srgbClr val="003F78"/>
                </a:solidFill>
                <a:latin typeface="Proxima Nova"/>
                <a:ea typeface="Proxima Nova"/>
                <a:cs typeface="Proxima Nova"/>
                <a:sym typeface="Proxima Nova"/>
              </a:rPr>
              <a:t>Cyber Security</a:t>
            </a:r>
            <a:endParaRPr b="1" sz="1300">
              <a:solidFill>
                <a:srgbClr val="003F78"/>
              </a:solidFill>
              <a:latin typeface="Proxima Nova"/>
              <a:ea typeface="Proxima Nova"/>
              <a:cs typeface="Proxima Nova"/>
              <a:sym typeface="Proxima Nova"/>
            </a:endParaRPr>
          </a:p>
          <a:p>
            <a:pPr indent="0" lvl="0" marL="0" marR="0" rtl="0" algn="ctr">
              <a:lnSpc>
                <a:spcPct val="80000"/>
              </a:lnSpc>
              <a:spcBef>
                <a:spcPts val="0"/>
              </a:spcBef>
              <a:spcAft>
                <a:spcPts val="0"/>
              </a:spcAft>
              <a:buClr>
                <a:srgbClr val="FFFFFF"/>
              </a:buClr>
              <a:buSzPts val="5300"/>
              <a:buFont typeface="Arial"/>
              <a:buNone/>
            </a:pPr>
            <a:r>
              <a:rPr b="1" lang="en-GB" sz="1300">
                <a:solidFill>
                  <a:srgbClr val="003F78"/>
                </a:solidFill>
                <a:latin typeface="Proxima Nova"/>
                <a:ea typeface="Proxima Nova"/>
                <a:cs typeface="Proxima Nova"/>
                <a:sym typeface="Proxima Nova"/>
              </a:rPr>
              <a:t>certified and assured</a:t>
            </a:r>
            <a:endParaRPr b="1" sz="1300">
              <a:solidFill>
                <a:srgbClr val="003F78"/>
              </a:solidFill>
              <a:latin typeface="Proxima Nova"/>
              <a:ea typeface="Proxima Nova"/>
              <a:cs typeface="Proxima Nova"/>
              <a:sym typeface="Proxima Nova"/>
            </a:endParaRPr>
          </a:p>
        </p:txBody>
      </p:sp>
      <p:sp>
        <p:nvSpPr>
          <p:cNvPr id="153" name="Google Shape;153;g3470db49bf5_0_74"/>
          <p:cNvSpPr txBox="1"/>
          <p:nvPr/>
        </p:nvSpPr>
        <p:spPr>
          <a:xfrm>
            <a:off x="8353431" y="2629971"/>
            <a:ext cx="2512800" cy="5085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rgbClr val="FFFFFF"/>
              </a:buClr>
              <a:buSzPts val="5300"/>
              <a:buFont typeface="Arial"/>
              <a:buNone/>
            </a:pPr>
            <a:r>
              <a:rPr b="1" lang="en-GB" sz="1300">
                <a:solidFill>
                  <a:srgbClr val="003F78"/>
                </a:solidFill>
                <a:latin typeface="Proxima Nova"/>
                <a:ea typeface="Proxima Nova"/>
                <a:cs typeface="Proxima Nova"/>
                <a:sym typeface="Proxima Nova"/>
              </a:rPr>
              <a:t>Best in Tech</a:t>
            </a:r>
            <a:endParaRPr b="1" sz="1300">
              <a:solidFill>
                <a:srgbClr val="003F78"/>
              </a:solidFill>
              <a:latin typeface="Proxima Nova"/>
              <a:ea typeface="Proxima Nova"/>
              <a:cs typeface="Proxima Nova"/>
              <a:sym typeface="Proxima Nova"/>
            </a:endParaRPr>
          </a:p>
        </p:txBody>
      </p:sp>
      <p:sp>
        <p:nvSpPr>
          <p:cNvPr id="154" name="Google Shape;154;g3470db49bf5_0_74"/>
          <p:cNvSpPr txBox="1"/>
          <p:nvPr/>
        </p:nvSpPr>
        <p:spPr>
          <a:xfrm>
            <a:off x="1035669" y="5180433"/>
            <a:ext cx="3054300" cy="5085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rgbClr val="FFFFFF"/>
              </a:buClr>
              <a:buSzPts val="5300"/>
              <a:buFont typeface="Arial"/>
              <a:buNone/>
            </a:pPr>
            <a:r>
              <a:rPr b="1" lang="en-GB" sz="1300">
                <a:solidFill>
                  <a:srgbClr val="003F78"/>
                </a:solidFill>
                <a:latin typeface="Proxima Nova"/>
                <a:ea typeface="Proxima Nova"/>
                <a:cs typeface="Proxima Nova"/>
                <a:sym typeface="Proxima Nova"/>
              </a:rPr>
              <a:t>Proud association member</a:t>
            </a:r>
            <a:endParaRPr b="1" sz="1300">
              <a:solidFill>
                <a:srgbClr val="003F78"/>
              </a:solidFill>
              <a:latin typeface="Proxima Nova"/>
              <a:ea typeface="Proxima Nova"/>
              <a:cs typeface="Proxima Nova"/>
              <a:sym typeface="Proxima Nova"/>
            </a:endParaRPr>
          </a:p>
          <a:p>
            <a:pPr indent="0" lvl="0" marL="0" marR="0" rtl="0" algn="l">
              <a:lnSpc>
                <a:spcPct val="80000"/>
              </a:lnSpc>
              <a:spcBef>
                <a:spcPts val="0"/>
              </a:spcBef>
              <a:spcAft>
                <a:spcPts val="0"/>
              </a:spcAft>
              <a:buClr>
                <a:srgbClr val="FFFFFF"/>
              </a:buClr>
              <a:buSzPts val="5300"/>
              <a:buFont typeface="Arial"/>
              <a:buNone/>
            </a:pPr>
            <a:r>
              <a:t/>
            </a:r>
            <a:endParaRPr b="1" sz="1300">
              <a:solidFill>
                <a:srgbClr val="003F78"/>
              </a:solidFill>
              <a:latin typeface="Proxima Nova"/>
              <a:ea typeface="Proxima Nova"/>
              <a:cs typeface="Proxima Nova"/>
              <a:sym typeface="Proxima Nova"/>
            </a:endParaRPr>
          </a:p>
        </p:txBody>
      </p:sp>
      <p:sp>
        <p:nvSpPr>
          <p:cNvPr id="155" name="Google Shape;155;g3470db49bf5_0_74"/>
          <p:cNvSpPr txBox="1"/>
          <p:nvPr/>
        </p:nvSpPr>
        <p:spPr>
          <a:xfrm>
            <a:off x="4961804" y="5176587"/>
            <a:ext cx="2522700" cy="5085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rgbClr val="FFFFFF"/>
              </a:buClr>
              <a:buSzPts val="5300"/>
              <a:buFont typeface="Arial"/>
              <a:buNone/>
            </a:pPr>
            <a:r>
              <a:rPr b="1" lang="en-GB" sz="1300">
                <a:solidFill>
                  <a:srgbClr val="003F78"/>
                </a:solidFill>
                <a:latin typeface="Proxima Nova"/>
                <a:ea typeface="Proxima Nova"/>
                <a:cs typeface="Proxima Nova"/>
                <a:sym typeface="Proxima Nova"/>
              </a:rPr>
              <a:t>Global award-winning</a:t>
            </a:r>
            <a:endParaRPr b="1" sz="1300">
              <a:solidFill>
                <a:srgbClr val="003F78"/>
              </a:solidFill>
              <a:latin typeface="Proxima Nova"/>
              <a:ea typeface="Proxima Nova"/>
              <a:cs typeface="Proxima Nova"/>
              <a:sym typeface="Proxima Nova"/>
            </a:endParaRPr>
          </a:p>
          <a:p>
            <a:pPr indent="0" lvl="0" marL="0" marR="0" rtl="0" algn="l">
              <a:lnSpc>
                <a:spcPct val="80000"/>
              </a:lnSpc>
              <a:spcBef>
                <a:spcPts val="0"/>
              </a:spcBef>
              <a:spcAft>
                <a:spcPts val="0"/>
              </a:spcAft>
              <a:buClr>
                <a:srgbClr val="FFFFFF"/>
              </a:buClr>
              <a:buSzPts val="5300"/>
              <a:buFont typeface="Arial"/>
              <a:buNone/>
            </a:pPr>
            <a:r>
              <a:t/>
            </a:r>
            <a:endParaRPr b="1" sz="1300">
              <a:solidFill>
                <a:srgbClr val="003F78"/>
              </a:solidFill>
              <a:latin typeface="Proxima Nova"/>
              <a:ea typeface="Proxima Nova"/>
              <a:cs typeface="Proxima Nova"/>
              <a:sym typeface="Proxima Nova"/>
            </a:endParaRPr>
          </a:p>
        </p:txBody>
      </p:sp>
      <p:sp>
        <p:nvSpPr>
          <p:cNvPr id="156" name="Google Shape;156;g3470db49bf5_0_74"/>
          <p:cNvSpPr txBox="1"/>
          <p:nvPr/>
        </p:nvSpPr>
        <p:spPr>
          <a:xfrm>
            <a:off x="8432008" y="5169404"/>
            <a:ext cx="2540700" cy="3195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rgbClr val="FFFFFF"/>
              </a:buClr>
              <a:buSzPts val="5300"/>
              <a:buFont typeface="Arial"/>
              <a:buNone/>
            </a:pPr>
            <a:r>
              <a:rPr b="1" lang="en-GB" sz="1300">
                <a:solidFill>
                  <a:srgbClr val="003F78"/>
                </a:solidFill>
                <a:latin typeface="Proxima Nova"/>
                <a:ea typeface="Proxima Nova"/>
                <a:cs typeface="Proxima Nova"/>
                <a:sym typeface="Proxima Nova"/>
              </a:rPr>
              <a:t>A Great Place to Work</a:t>
            </a:r>
            <a:endParaRPr b="1" sz="1300">
              <a:solidFill>
                <a:srgbClr val="003F78"/>
              </a:solidFill>
              <a:latin typeface="Proxima Nova"/>
              <a:ea typeface="Proxima Nova"/>
              <a:cs typeface="Proxima Nova"/>
              <a:sym typeface="Proxima Nova"/>
            </a:endParaRPr>
          </a:p>
        </p:txBody>
      </p:sp>
      <p:sp>
        <p:nvSpPr>
          <p:cNvPr id="157" name="Google Shape;157;g3470db49bf5_0_74"/>
          <p:cNvSpPr txBox="1"/>
          <p:nvPr/>
        </p:nvSpPr>
        <p:spPr>
          <a:xfrm>
            <a:off x="614265" y="635000"/>
            <a:ext cx="3550800" cy="4761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FFFFFF"/>
              </a:buClr>
              <a:buSzPts val="4000"/>
              <a:buFont typeface="Arial"/>
              <a:buNone/>
            </a:pPr>
            <a:r>
              <a:rPr b="1" lang="en-GB" sz="4000">
                <a:solidFill>
                  <a:srgbClr val="00ABCD"/>
                </a:solidFill>
                <a:latin typeface="Proxima Nova"/>
                <a:ea typeface="Proxima Nova"/>
                <a:cs typeface="Proxima Nova"/>
                <a:sym typeface="Proxima Nova"/>
              </a:rPr>
              <a:t>We are…</a:t>
            </a:r>
            <a:endParaRPr b="1" sz="1500">
              <a:solidFill>
                <a:srgbClr val="00ABCD"/>
              </a:solidFill>
              <a:latin typeface="Proxima Nova"/>
              <a:ea typeface="Proxima Nova"/>
              <a:cs typeface="Proxima Nova"/>
              <a:sym typeface="Proxima Nova"/>
            </a:endParaRPr>
          </a:p>
        </p:txBody>
      </p:sp>
      <p:grpSp>
        <p:nvGrpSpPr>
          <p:cNvPr id="158" name="Google Shape;158;g3470db49bf5_0_74"/>
          <p:cNvGrpSpPr/>
          <p:nvPr/>
        </p:nvGrpSpPr>
        <p:grpSpPr>
          <a:xfrm>
            <a:off x="1081514" y="3403952"/>
            <a:ext cx="2962564" cy="1513215"/>
            <a:chOff x="1094150" y="2450176"/>
            <a:chExt cx="2221979" cy="1134940"/>
          </a:xfrm>
        </p:grpSpPr>
        <p:pic>
          <p:nvPicPr>
            <p:cNvPr id="159" name="Google Shape;159;g3470db49bf5_0_74"/>
            <p:cNvPicPr preferRelativeResize="0"/>
            <p:nvPr/>
          </p:nvPicPr>
          <p:blipFill>
            <a:blip r:embed="rId18">
              <a:alphaModFix/>
            </a:blip>
            <a:stretch>
              <a:fillRect/>
            </a:stretch>
          </p:blipFill>
          <p:spPr>
            <a:xfrm>
              <a:off x="1094150" y="2477228"/>
              <a:ext cx="1022529" cy="529400"/>
            </a:xfrm>
            <a:prstGeom prst="rect">
              <a:avLst/>
            </a:prstGeom>
            <a:noFill/>
            <a:ln>
              <a:noFill/>
            </a:ln>
          </p:spPr>
        </p:pic>
        <p:pic>
          <p:nvPicPr>
            <p:cNvPr id="160" name="Google Shape;160;g3470db49bf5_0_74"/>
            <p:cNvPicPr preferRelativeResize="0"/>
            <p:nvPr/>
          </p:nvPicPr>
          <p:blipFill rotWithShape="1">
            <a:blip r:embed="rId19">
              <a:alphaModFix/>
            </a:blip>
            <a:srcRect b="11078" l="26929" r="30602" t="10624"/>
            <a:stretch/>
          </p:blipFill>
          <p:spPr>
            <a:xfrm>
              <a:off x="2420029" y="2450176"/>
              <a:ext cx="632997" cy="583500"/>
            </a:xfrm>
            <a:prstGeom prst="rect">
              <a:avLst/>
            </a:prstGeom>
            <a:noFill/>
            <a:ln>
              <a:noFill/>
            </a:ln>
          </p:spPr>
        </p:pic>
        <p:pic>
          <p:nvPicPr>
            <p:cNvPr id="161" name="Google Shape;161;g3470db49bf5_0_74"/>
            <p:cNvPicPr preferRelativeResize="0"/>
            <p:nvPr/>
          </p:nvPicPr>
          <p:blipFill rotWithShape="1">
            <a:blip r:embed="rId20">
              <a:alphaModFix/>
            </a:blip>
            <a:srcRect b="29699" l="25654" r="24635" t="29548"/>
            <a:stretch/>
          </p:blipFill>
          <p:spPr>
            <a:xfrm>
              <a:off x="1094150" y="3161875"/>
              <a:ext cx="930300" cy="381300"/>
            </a:xfrm>
            <a:prstGeom prst="rect">
              <a:avLst/>
            </a:prstGeom>
            <a:noFill/>
            <a:ln>
              <a:noFill/>
            </a:ln>
          </p:spPr>
        </p:pic>
        <p:pic>
          <p:nvPicPr>
            <p:cNvPr id="162" name="Google Shape;162;g3470db49bf5_0_74"/>
            <p:cNvPicPr preferRelativeResize="0"/>
            <p:nvPr/>
          </p:nvPicPr>
          <p:blipFill rotWithShape="1">
            <a:blip r:embed="rId21">
              <a:alphaModFix/>
            </a:blip>
            <a:srcRect b="29878" l="29506" r="35236" t="22000"/>
            <a:stretch/>
          </p:blipFill>
          <p:spPr>
            <a:xfrm>
              <a:off x="1951675" y="3021225"/>
              <a:ext cx="764799" cy="521951"/>
            </a:xfrm>
            <a:prstGeom prst="rect">
              <a:avLst/>
            </a:prstGeom>
            <a:noFill/>
            <a:ln>
              <a:noFill/>
            </a:ln>
          </p:spPr>
        </p:pic>
        <p:pic>
          <p:nvPicPr>
            <p:cNvPr id="163" name="Google Shape;163;g3470db49bf5_0_74"/>
            <p:cNvPicPr preferRelativeResize="0"/>
            <p:nvPr/>
          </p:nvPicPr>
          <p:blipFill rotWithShape="1">
            <a:blip r:embed="rId22">
              <a:alphaModFix/>
            </a:blip>
            <a:srcRect b="16879" l="27548" r="32370" t="17261"/>
            <a:stretch/>
          </p:blipFill>
          <p:spPr>
            <a:xfrm>
              <a:off x="2749903" y="3119936"/>
              <a:ext cx="566226" cy="465180"/>
            </a:xfrm>
            <a:prstGeom prst="rect">
              <a:avLst/>
            </a:prstGeom>
            <a:noFill/>
            <a:ln>
              <a:noFill/>
            </a:ln>
          </p:spPr>
        </p:pic>
      </p:grpSp>
      <p:pic>
        <p:nvPicPr>
          <p:cNvPr id="164" name="Google Shape;164;g3470db49bf5_0_74"/>
          <p:cNvPicPr preferRelativeResize="0"/>
          <p:nvPr/>
        </p:nvPicPr>
        <p:blipFill>
          <a:blip r:embed="rId23">
            <a:alphaModFix/>
          </a:blip>
          <a:stretch>
            <a:fillRect/>
          </a:stretch>
        </p:blipFill>
        <p:spPr>
          <a:xfrm>
            <a:off x="6315538" y="1681397"/>
            <a:ext cx="1102630" cy="56887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
          <p:cNvSpPr txBox="1"/>
          <p:nvPr/>
        </p:nvSpPr>
        <p:spPr>
          <a:xfrm>
            <a:off x="7460778" y="533401"/>
            <a:ext cx="4114800" cy="395700"/>
          </a:xfrm>
          <a:prstGeom prst="rect">
            <a:avLst/>
          </a:prstGeom>
          <a:noFill/>
          <a:ln>
            <a:noFill/>
          </a:ln>
        </p:spPr>
        <p:txBody>
          <a:bodyPr anchorCtr="0" anchor="b" bIns="0" lIns="0" spcFirstLastPara="1" rIns="0" wrap="square" tIns="0">
            <a:noAutofit/>
          </a:bodyPr>
          <a:lstStyle/>
          <a:p>
            <a:pPr indent="0" lvl="0" marL="0" marR="0" rtl="0" algn="r">
              <a:lnSpc>
                <a:spcPct val="90000"/>
              </a:lnSpc>
              <a:spcBef>
                <a:spcPts val="0"/>
              </a:spcBef>
              <a:spcAft>
                <a:spcPts val="0"/>
              </a:spcAft>
              <a:buClr>
                <a:schemeClr val="lt1"/>
              </a:buClr>
              <a:buSzPts val="900"/>
              <a:buFont typeface="Arial"/>
              <a:buNone/>
            </a:pPr>
            <a:r>
              <a:rPr b="1" i="0" lang="en-GB" sz="900" u="none" cap="none" strike="noStrike">
                <a:solidFill>
                  <a:srgbClr val="003F78"/>
                </a:solidFill>
                <a:latin typeface="Proxima Nova"/>
                <a:ea typeface="Proxima Nova"/>
                <a:cs typeface="Proxima Nova"/>
                <a:sym typeface="Proxima Nova"/>
              </a:rPr>
              <a:t>Global expertise, local support</a:t>
            </a:r>
            <a:endParaRPr b="1" i="0" sz="1400" u="none" cap="none" strike="noStrike">
              <a:solidFill>
                <a:srgbClr val="003F78"/>
              </a:solidFill>
              <a:latin typeface="Proxima Nova"/>
              <a:ea typeface="Proxima Nova"/>
              <a:cs typeface="Proxima Nova"/>
              <a:sym typeface="Proxima Nova"/>
            </a:endParaRPr>
          </a:p>
        </p:txBody>
      </p:sp>
      <p:sp>
        <p:nvSpPr>
          <p:cNvPr id="170" name="Google Shape;170;p3"/>
          <p:cNvSpPr txBox="1"/>
          <p:nvPr/>
        </p:nvSpPr>
        <p:spPr>
          <a:xfrm>
            <a:off x="542719" y="816975"/>
            <a:ext cx="3916200" cy="5253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chemeClr val="lt1"/>
              </a:buClr>
              <a:buSzPts val="4000"/>
              <a:buFont typeface="Arial"/>
              <a:buNone/>
            </a:pPr>
            <a:r>
              <a:rPr b="1" i="0" lang="en-GB" sz="4000" u="none" cap="none" strike="noStrike">
                <a:solidFill>
                  <a:srgbClr val="00ABCD"/>
                </a:solidFill>
                <a:latin typeface="Proxima Nova"/>
                <a:ea typeface="Proxima Nova"/>
                <a:cs typeface="Proxima Nova"/>
                <a:sym typeface="Proxima Nova"/>
              </a:rPr>
              <a:t>Your APAC Team</a:t>
            </a:r>
            <a:endParaRPr b="1" i="0" sz="1400" u="none" cap="none" strike="noStrike">
              <a:solidFill>
                <a:srgbClr val="00ABCD"/>
              </a:solidFill>
              <a:latin typeface="Proxima Nova"/>
              <a:ea typeface="Proxima Nova"/>
              <a:cs typeface="Proxima Nova"/>
              <a:sym typeface="Proxima Nova"/>
            </a:endParaRPr>
          </a:p>
        </p:txBody>
      </p:sp>
      <p:sp>
        <p:nvSpPr>
          <p:cNvPr id="171" name="Google Shape;171;p3"/>
          <p:cNvSpPr txBox="1"/>
          <p:nvPr/>
        </p:nvSpPr>
        <p:spPr>
          <a:xfrm>
            <a:off x="2891450" y="3005716"/>
            <a:ext cx="1704600" cy="333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1000"/>
              <a:buFont typeface="Arial"/>
              <a:buNone/>
            </a:pPr>
            <a:r>
              <a:rPr b="0" i="0" lang="en-GB" sz="1400" u="none" cap="none" strike="noStrike">
                <a:solidFill>
                  <a:srgbClr val="00ABCD"/>
                </a:solidFill>
                <a:latin typeface="Proxima Nova"/>
                <a:ea typeface="Proxima Nova"/>
                <a:cs typeface="Proxima Nova"/>
                <a:sym typeface="Proxima Nova"/>
              </a:rPr>
              <a:t>General Manager, </a:t>
            </a:r>
            <a:r>
              <a:rPr b="0" i="0" lang="en-GB" sz="1400" u="none" cap="none" strike="noStrike">
                <a:solidFill>
                  <a:srgbClr val="003F78"/>
                </a:solidFill>
                <a:latin typeface="Proxima Nova"/>
                <a:ea typeface="Proxima Nova"/>
                <a:cs typeface="Proxima Nova"/>
                <a:sym typeface="Proxima Nova"/>
              </a:rPr>
              <a:t>Martin Jackson</a:t>
            </a:r>
            <a:endParaRPr b="0" i="0" sz="1400" u="none" cap="none" strike="noStrike">
              <a:solidFill>
                <a:srgbClr val="003F78"/>
              </a:solidFill>
              <a:latin typeface="Proxima Nova"/>
              <a:ea typeface="Proxima Nova"/>
              <a:cs typeface="Proxima Nova"/>
              <a:sym typeface="Proxima Nova"/>
            </a:endParaRPr>
          </a:p>
        </p:txBody>
      </p:sp>
      <p:sp>
        <p:nvSpPr>
          <p:cNvPr id="172" name="Google Shape;172;p3"/>
          <p:cNvSpPr txBox="1"/>
          <p:nvPr/>
        </p:nvSpPr>
        <p:spPr>
          <a:xfrm>
            <a:off x="5198754" y="3030834"/>
            <a:ext cx="1704600" cy="333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1000"/>
              <a:buFont typeface="Arial"/>
              <a:buNone/>
            </a:pPr>
            <a:r>
              <a:rPr b="0" i="0" lang="en-GB" sz="1400" u="none" cap="none" strike="noStrike">
                <a:solidFill>
                  <a:srgbClr val="00ABCD"/>
                </a:solidFill>
                <a:latin typeface="Proxima Nova"/>
                <a:ea typeface="Proxima Nova"/>
                <a:cs typeface="Proxima Nova"/>
                <a:sym typeface="Proxima Nova"/>
              </a:rPr>
              <a:t>Solutions Consultant, </a:t>
            </a:r>
            <a:r>
              <a:rPr b="0" i="0" lang="en-GB" sz="1400" u="none" cap="none" strike="noStrike">
                <a:solidFill>
                  <a:srgbClr val="003F78"/>
                </a:solidFill>
                <a:latin typeface="Proxima Nova"/>
                <a:ea typeface="Proxima Nova"/>
                <a:cs typeface="Proxima Nova"/>
                <a:sym typeface="Proxima Nova"/>
              </a:rPr>
              <a:t>Kris Miller</a:t>
            </a:r>
            <a:endParaRPr b="0" i="0" sz="1400" u="none" cap="none" strike="noStrike">
              <a:solidFill>
                <a:srgbClr val="003F78"/>
              </a:solidFill>
              <a:latin typeface="Proxima Nova"/>
              <a:ea typeface="Proxima Nova"/>
              <a:cs typeface="Proxima Nova"/>
              <a:sym typeface="Proxima Nova"/>
            </a:endParaRPr>
          </a:p>
        </p:txBody>
      </p:sp>
      <p:sp>
        <p:nvSpPr>
          <p:cNvPr id="173" name="Google Shape;173;p3"/>
          <p:cNvSpPr txBox="1"/>
          <p:nvPr/>
        </p:nvSpPr>
        <p:spPr>
          <a:xfrm>
            <a:off x="7120732" y="3030834"/>
            <a:ext cx="2393100" cy="333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1000"/>
              <a:buFont typeface="Arial"/>
              <a:buNone/>
            </a:pPr>
            <a:r>
              <a:rPr b="0" i="0" lang="en-GB" sz="1400" u="none" cap="none" strike="noStrike">
                <a:solidFill>
                  <a:srgbClr val="00ABCD"/>
                </a:solidFill>
                <a:latin typeface="Proxima Nova"/>
                <a:ea typeface="Proxima Nova"/>
                <a:cs typeface="Proxima Nova"/>
                <a:sym typeface="Proxima Nova"/>
              </a:rPr>
              <a:t>Customer Success Manager, </a:t>
            </a:r>
            <a:r>
              <a:rPr b="0" i="0" lang="en-GB" sz="1400" u="none" cap="none" strike="noStrike">
                <a:solidFill>
                  <a:srgbClr val="003F78"/>
                </a:solidFill>
                <a:latin typeface="Proxima Nova"/>
                <a:ea typeface="Proxima Nova"/>
                <a:cs typeface="Proxima Nova"/>
                <a:sym typeface="Proxima Nova"/>
              </a:rPr>
              <a:t>Kate Terpstra</a:t>
            </a:r>
            <a:endParaRPr b="0" i="0" sz="1400" u="none" cap="none" strike="noStrike">
              <a:solidFill>
                <a:srgbClr val="003F78"/>
              </a:solidFill>
              <a:latin typeface="Proxima Nova"/>
              <a:ea typeface="Proxima Nova"/>
              <a:cs typeface="Proxima Nova"/>
              <a:sym typeface="Proxima Nova"/>
            </a:endParaRPr>
          </a:p>
        </p:txBody>
      </p:sp>
      <p:sp>
        <p:nvSpPr>
          <p:cNvPr id="174" name="Google Shape;174;p3"/>
          <p:cNvSpPr txBox="1"/>
          <p:nvPr/>
        </p:nvSpPr>
        <p:spPr>
          <a:xfrm>
            <a:off x="2634588" y="5140515"/>
            <a:ext cx="2286000" cy="333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1000"/>
              <a:buFont typeface="Arial"/>
              <a:buNone/>
            </a:pPr>
            <a:r>
              <a:rPr b="0" i="0" lang="en-GB" sz="1400" u="none" cap="none" strike="noStrike">
                <a:solidFill>
                  <a:srgbClr val="00ABCD"/>
                </a:solidFill>
                <a:latin typeface="Proxima Nova"/>
                <a:ea typeface="Proxima Nova"/>
                <a:cs typeface="Proxima Nova"/>
                <a:sym typeface="Proxima Nova"/>
              </a:rPr>
              <a:t>Senior Software Developer, </a:t>
            </a:r>
            <a:r>
              <a:rPr b="0" i="0" lang="en-GB" sz="1400" u="none" cap="none" strike="noStrike">
                <a:solidFill>
                  <a:srgbClr val="003F78"/>
                </a:solidFill>
                <a:latin typeface="Proxima Nova"/>
                <a:ea typeface="Proxima Nova"/>
                <a:cs typeface="Proxima Nova"/>
                <a:sym typeface="Proxima Nova"/>
              </a:rPr>
              <a:t>Niall Shannon</a:t>
            </a:r>
            <a:endParaRPr b="0" i="0" sz="1400" u="none" cap="none" strike="noStrike">
              <a:solidFill>
                <a:srgbClr val="003F78"/>
              </a:solidFill>
              <a:latin typeface="Proxima Nova"/>
              <a:ea typeface="Proxima Nova"/>
              <a:cs typeface="Proxima Nova"/>
              <a:sym typeface="Proxima Nova"/>
            </a:endParaRPr>
          </a:p>
        </p:txBody>
      </p:sp>
      <p:sp>
        <p:nvSpPr>
          <p:cNvPr id="175" name="Google Shape;175;p3"/>
          <p:cNvSpPr txBox="1"/>
          <p:nvPr/>
        </p:nvSpPr>
        <p:spPr>
          <a:xfrm>
            <a:off x="5121215" y="5140515"/>
            <a:ext cx="1914900" cy="333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1000"/>
              <a:buFont typeface="Arial"/>
              <a:buNone/>
            </a:pPr>
            <a:r>
              <a:rPr b="0" i="0" lang="en-GB" sz="1400" u="none" cap="none" strike="noStrike">
                <a:solidFill>
                  <a:srgbClr val="00ABCD"/>
                </a:solidFill>
                <a:latin typeface="Proxima Nova"/>
                <a:ea typeface="Proxima Nova"/>
                <a:cs typeface="Proxima Nova"/>
                <a:sym typeface="Proxima Nova"/>
              </a:rPr>
              <a:t>Data Migration Engineer, </a:t>
            </a:r>
            <a:r>
              <a:rPr b="0" i="0" lang="en-GB" sz="1400" u="none" cap="none" strike="noStrike">
                <a:solidFill>
                  <a:srgbClr val="003F78"/>
                </a:solidFill>
                <a:latin typeface="Proxima Nova"/>
                <a:ea typeface="Proxima Nova"/>
                <a:cs typeface="Proxima Nova"/>
                <a:sym typeface="Proxima Nova"/>
              </a:rPr>
              <a:t>Sai Vookanti</a:t>
            </a:r>
            <a:endParaRPr b="0" i="0" sz="1400" u="none" cap="none" strike="noStrike">
              <a:solidFill>
                <a:srgbClr val="003F78"/>
              </a:solidFill>
              <a:latin typeface="Proxima Nova"/>
              <a:ea typeface="Proxima Nova"/>
              <a:cs typeface="Proxima Nova"/>
              <a:sym typeface="Proxima Nova"/>
            </a:endParaRPr>
          </a:p>
        </p:txBody>
      </p:sp>
      <p:pic>
        <p:nvPicPr>
          <p:cNvPr id="176" name="Google Shape;176;p3"/>
          <p:cNvPicPr preferRelativeResize="0"/>
          <p:nvPr/>
        </p:nvPicPr>
        <p:blipFill rotWithShape="1">
          <a:blip r:embed="rId3">
            <a:alphaModFix/>
          </a:blip>
          <a:srcRect b="0" l="0" r="0" t="0"/>
          <a:stretch/>
        </p:blipFill>
        <p:spPr>
          <a:xfrm>
            <a:off x="3145230" y="1540575"/>
            <a:ext cx="1340564" cy="1272982"/>
          </a:xfrm>
          <a:prstGeom prst="rect">
            <a:avLst/>
          </a:prstGeom>
          <a:noFill/>
          <a:ln>
            <a:noFill/>
          </a:ln>
        </p:spPr>
      </p:pic>
      <p:pic>
        <p:nvPicPr>
          <p:cNvPr id="177" name="Google Shape;177;p3"/>
          <p:cNvPicPr preferRelativeResize="0"/>
          <p:nvPr/>
        </p:nvPicPr>
        <p:blipFill rotWithShape="1">
          <a:blip r:embed="rId4">
            <a:alphaModFix/>
          </a:blip>
          <a:srcRect b="0" l="0" r="0" t="0"/>
          <a:stretch/>
        </p:blipFill>
        <p:spPr>
          <a:xfrm>
            <a:off x="7607425" y="1554619"/>
            <a:ext cx="1340563" cy="1272982"/>
          </a:xfrm>
          <a:prstGeom prst="rect">
            <a:avLst/>
          </a:prstGeom>
          <a:noFill/>
          <a:ln>
            <a:noFill/>
          </a:ln>
        </p:spPr>
      </p:pic>
      <p:pic>
        <p:nvPicPr>
          <p:cNvPr id="178" name="Google Shape;178;p3"/>
          <p:cNvPicPr preferRelativeResize="0"/>
          <p:nvPr/>
        </p:nvPicPr>
        <p:blipFill rotWithShape="1">
          <a:blip r:embed="rId5">
            <a:alphaModFix/>
          </a:blip>
          <a:srcRect b="0" l="0" r="0" t="0"/>
          <a:stretch/>
        </p:blipFill>
        <p:spPr>
          <a:xfrm>
            <a:off x="3138833" y="3673979"/>
            <a:ext cx="1340564" cy="1272982"/>
          </a:xfrm>
          <a:prstGeom prst="rect">
            <a:avLst/>
          </a:prstGeom>
          <a:noFill/>
          <a:ln>
            <a:noFill/>
          </a:ln>
        </p:spPr>
      </p:pic>
      <p:pic>
        <p:nvPicPr>
          <p:cNvPr id="179" name="Google Shape;179;p3"/>
          <p:cNvPicPr preferRelativeResize="0"/>
          <p:nvPr/>
        </p:nvPicPr>
        <p:blipFill rotWithShape="1">
          <a:blip r:embed="rId6">
            <a:alphaModFix/>
          </a:blip>
          <a:srcRect b="0" l="0" r="0" t="0"/>
          <a:stretch/>
        </p:blipFill>
        <p:spPr>
          <a:xfrm>
            <a:off x="5404505" y="3673971"/>
            <a:ext cx="1340563" cy="1272982"/>
          </a:xfrm>
          <a:prstGeom prst="rect">
            <a:avLst/>
          </a:prstGeom>
          <a:noFill/>
          <a:ln>
            <a:noFill/>
          </a:ln>
        </p:spPr>
      </p:pic>
      <p:sp>
        <p:nvSpPr>
          <p:cNvPr id="180" name="Google Shape;180;p3"/>
          <p:cNvSpPr txBox="1"/>
          <p:nvPr/>
        </p:nvSpPr>
        <p:spPr>
          <a:xfrm>
            <a:off x="6629025" y="5140525"/>
            <a:ext cx="3224100" cy="634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1000"/>
              <a:buFont typeface="Arial"/>
              <a:buNone/>
            </a:pPr>
            <a:r>
              <a:rPr b="0" i="0" lang="en-GB" sz="1400" u="none" cap="none" strike="noStrike">
                <a:solidFill>
                  <a:srgbClr val="00ABCD"/>
                </a:solidFill>
                <a:latin typeface="Proxima Nova"/>
                <a:ea typeface="Proxima Nova"/>
                <a:cs typeface="Proxima Nova"/>
                <a:sym typeface="Proxima Nova"/>
              </a:rPr>
              <a:t>Customer Application</a:t>
            </a:r>
            <a:endParaRPr b="0" i="0" sz="1400" u="none" cap="none" strike="noStrike">
              <a:solidFill>
                <a:srgbClr val="00ABCD"/>
              </a:solidFill>
              <a:latin typeface="Proxima Nova"/>
              <a:ea typeface="Proxima Nova"/>
              <a:cs typeface="Proxima Nova"/>
              <a:sym typeface="Proxima Nova"/>
            </a:endParaRPr>
          </a:p>
          <a:p>
            <a:pPr indent="0" lvl="0" marL="0" marR="0" rtl="0" algn="ctr">
              <a:lnSpc>
                <a:spcPct val="100000"/>
              </a:lnSpc>
              <a:spcBef>
                <a:spcPts val="0"/>
              </a:spcBef>
              <a:spcAft>
                <a:spcPts val="0"/>
              </a:spcAft>
              <a:buClr>
                <a:schemeClr val="lt1"/>
              </a:buClr>
              <a:buSzPts val="1000"/>
              <a:buFont typeface="Arial"/>
              <a:buNone/>
            </a:pPr>
            <a:r>
              <a:rPr b="0" i="0" lang="en-GB" sz="1400" u="none" cap="none" strike="noStrike">
                <a:solidFill>
                  <a:srgbClr val="00ABCD"/>
                </a:solidFill>
                <a:latin typeface="Proxima Nova"/>
                <a:ea typeface="Proxima Nova"/>
                <a:cs typeface="Proxima Nova"/>
                <a:sym typeface="Proxima Nova"/>
              </a:rPr>
              <a:t>Support Consultant,</a:t>
            </a:r>
            <a:endParaRPr b="0" i="0" sz="1400" u="none" cap="none" strike="noStrike">
              <a:solidFill>
                <a:srgbClr val="00ABCD"/>
              </a:solidFill>
              <a:latin typeface="Proxima Nova"/>
              <a:ea typeface="Proxima Nova"/>
              <a:cs typeface="Proxima Nova"/>
              <a:sym typeface="Proxima Nova"/>
            </a:endParaRPr>
          </a:p>
          <a:p>
            <a:pPr indent="0" lvl="0" marL="0" marR="0" rtl="0" algn="ctr">
              <a:lnSpc>
                <a:spcPct val="100000"/>
              </a:lnSpc>
              <a:spcBef>
                <a:spcPts val="0"/>
              </a:spcBef>
              <a:spcAft>
                <a:spcPts val="0"/>
              </a:spcAft>
              <a:buClr>
                <a:schemeClr val="lt1"/>
              </a:buClr>
              <a:buSzPts val="1000"/>
              <a:buFont typeface="Arial"/>
              <a:buNone/>
            </a:pPr>
            <a:r>
              <a:rPr b="0" i="0" lang="en-GB" sz="1400" u="none" cap="none" strike="noStrike">
                <a:solidFill>
                  <a:srgbClr val="003F78"/>
                </a:solidFill>
                <a:latin typeface="Proxima Nova"/>
                <a:ea typeface="Proxima Nova"/>
                <a:cs typeface="Proxima Nova"/>
                <a:sym typeface="Proxima Nova"/>
              </a:rPr>
              <a:t>Prasad Gunawardana</a:t>
            </a:r>
            <a:endParaRPr b="0" i="0" sz="1400" u="none" cap="none" strike="noStrike">
              <a:solidFill>
                <a:srgbClr val="003F78"/>
              </a:solidFill>
              <a:latin typeface="Proxima Nova"/>
              <a:ea typeface="Proxima Nova"/>
              <a:cs typeface="Proxima Nova"/>
              <a:sym typeface="Proxima Nova"/>
            </a:endParaRPr>
          </a:p>
        </p:txBody>
      </p:sp>
      <p:pic>
        <p:nvPicPr>
          <p:cNvPr id="181" name="Google Shape;181;p3"/>
          <p:cNvPicPr preferRelativeResize="0"/>
          <p:nvPr/>
        </p:nvPicPr>
        <p:blipFill rotWithShape="1">
          <a:blip r:embed="rId7">
            <a:alphaModFix/>
          </a:blip>
          <a:srcRect b="0" l="0" r="0" t="0"/>
          <a:stretch/>
        </p:blipFill>
        <p:spPr>
          <a:xfrm>
            <a:off x="7570787" y="3640175"/>
            <a:ext cx="1340576" cy="1340575"/>
          </a:xfrm>
          <a:prstGeom prst="rect">
            <a:avLst/>
          </a:prstGeom>
          <a:noFill/>
          <a:ln>
            <a:noFill/>
          </a:ln>
        </p:spPr>
      </p:pic>
      <p:pic>
        <p:nvPicPr>
          <p:cNvPr id="182" name="Google Shape;182;p3"/>
          <p:cNvPicPr preferRelativeResize="0"/>
          <p:nvPr/>
        </p:nvPicPr>
        <p:blipFill rotWithShape="1">
          <a:blip r:embed="rId8">
            <a:alphaModFix/>
          </a:blip>
          <a:srcRect b="0" l="0" r="0" t="0"/>
          <a:stretch/>
        </p:blipFill>
        <p:spPr>
          <a:xfrm>
            <a:off x="5376309" y="1520817"/>
            <a:ext cx="1340599" cy="1340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4"/>
          <p:cNvSpPr txBox="1"/>
          <p:nvPr/>
        </p:nvSpPr>
        <p:spPr>
          <a:xfrm>
            <a:off x="561820" y="762000"/>
            <a:ext cx="3515700" cy="5253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chemeClr val="lt1"/>
              </a:buClr>
              <a:buSzPts val="4000"/>
              <a:buFont typeface="Arial"/>
              <a:buNone/>
            </a:pPr>
            <a:r>
              <a:rPr b="1" i="0" lang="en-GB" sz="4000" u="none" cap="none" strike="noStrike">
                <a:solidFill>
                  <a:schemeClr val="lt1"/>
                </a:solidFill>
                <a:latin typeface="Proxima Nova"/>
                <a:ea typeface="Proxima Nova"/>
                <a:cs typeface="Proxima Nova"/>
                <a:sym typeface="Proxima Nova"/>
              </a:rPr>
              <a:t>Our Mission</a:t>
            </a:r>
            <a:endParaRPr b="1" i="0" sz="1400" u="none" cap="none" strike="noStrike">
              <a:solidFill>
                <a:srgbClr val="000000"/>
              </a:solidFill>
              <a:latin typeface="Proxima Nova"/>
              <a:ea typeface="Proxima Nova"/>
              <a:cs typeface="Proxima Nova"/>
              <a:sym typeface="Proxima Nova"/>
            </a:endParaRPr>
          </a:p>
        </p:txBody>
      </p:sp>
      <p:sp>
        <p:nvSpPr>
          <p:cNvPr id="188" name="Google Shape;188;p4"/>
          <p:cNvSpPr txBox="1"/>
          <p:nvPr/>
        </p:nvSpPr>
        <p:spPr>
          <a:xfrm>
            <a:off x="7460778" y="457201"/>
            <a:ext cx="4114800" cy="395700"/>
          </a:xfrm>
          <a:prstGeom prst="rect">
            <a:avLst/>
          </a:prstGeom>
          <a:noFill/>
          <a:ln>
            <a:noFill/>
          </a:ln>
        </p:spPr>
        <p:txBody>
          <a:bodyPr anchorCtr="0" anchor="b" bIns="0" lIns="0" spcFirstLastPara="1" rIns="0" wrap="square" tIns="0">
            <a:noAutofit/>
          </a:bodyPr>
          <a:lstStyle/>
          <a:p>
            <a:pPr indent="0" lvl="0" marL="0" marR="0" rtl="0" algn="r">
              <a:lnSpc>
                <a:spcPct val="90000"/>
              </a:lnSpc>
              <a:spcBef>
                <a:spcPts val="0"/>
              </a:spcBef>
              <a:spcAft>
                <a:spcPts val="0"/>
              </a:spcAft>
              <a:buClr>
                <a:schemeClr val="lt1"/>
              </a:buClr>
              <a:buSzPts val="900"/>
              <a:buFont typeface="Arial"/>
              <a:buNone/>
            </a:pPr>
            <a:r>
              <a:rPr b="1" i="0" lang="en-GB" sz="900" u="none" cap="none" strike="noStrike">
                <a:solidFill>
                  <a:schemeClr val="lt1"/>
                </a:solidFill>
                <a:latin typeface="Proxima Nova"/>
                <a:ea typeface="Proxima Nova"/>
                <a:cs typeface="Proxima Nova"/>
                <a:sym typeface="Proxima Nova"/>
              </a:rPr>
              <a:t>Global expertise, local support</a:t>
            </a:r>
            <a:endParaRPr b="1" i="0" sz="1400" u="none" cap="none" strike="noStrike">
              <a:solidFill>
                <a:srgbClr val="000000"/>
              </a:solidFill>
              <a:latin typeface="Proxima Nova"/>
              <a:ea typeface="Proxima Nova"/>
              <a:cs typeface="Proxima Nova"/>
              <a:sym typeface="Proxima Nova"/>
            </a:endParaRPr>
          </a:p>
        </p:txBody>
      </p:sp>
      <p:sp>
        <p:nvSpPr>
          <p:cNvPr id="189" name="Google Shape;189;p4"/>
          <p:cNvSpPr txBox="1"/>
          <p:nvPr/>
        </p:nvSpPr>
        <p:spPr>
          <a:xfrm>
            <a:off x="761567" y="2751824"/>
            <a:ext cx="6440100" cy="1213200"/>
          </a:xfrm>
          <a:prstGeom prst="rect">
            <a:avLst/>
          </a:prstGeom>
          <a:no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700"/>
              <a:buFont typeface="Arial"/>
              <a:buNone/>
            </a:pPr>
            <a:r>
              <a:rPr b="0" i="0" lang="en-GB" sz="2800" u="none" cap="none" strike="noStrike">
                <a:solidFill>
                  <a:srgbClr val="FFFFFF"/>
                </a:solidFill>
                <a:latin typeface="Proxima Nova Extrabold"/>
                <a:ea typeface="Proxima Nova Extrabold"/>
                <a:cs typeface="Proxima Nova Extrabold"/>
                <a:sym typeface="Proxima Nova Extrabold"/>
              </a:rPr>
              <a:t>Help take away some of the pain in dealing with death for families and those that serve them.</a:t>
            </a:r>
            <a:endParaRPr b="0" i="0" sz="6100" u="none" cap="none" strike="noStrike">
              <a:solidFill>
                <a:srgbClr val="FFFFFF"/>
              </a:solidFill>
              <a:latin typeface="Proxima Nova Extrabold"/>
              <a:ea typeface="Proxima Nova Extrabold"/>
              <a:cs typeface="Proxima Nova Extrabold"/>
              <a:sym typeface="Proxima Nova Extrabold"/>
            </a:endParaRPr>
          </a:p>
        </p:txBody>
      </p:sp>
      <p:sp>
        <p:nvSpPr>
          <p:cNvPr id="190" name="Google Shape;190;p4"/>
          <p:cNvSpPr/>
          <p:nvPr/>
        </p:nvSpPr>
        <p:spPr>
          <a:xfrm>
            <a:off x="561826" y="2489775"/>
            <a:ext cx="48000" cy="1737300"/>
          </a:xfrm>
          <a:prstGeom prst="roundRect">
            <a:avLst>
              <a:gd fmla="val 50000" name="adj"/>
            </a:avLst>
          </a:prstGeom>
          <a:solidFill>
            <a:srgbClr val="00ABC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1E12B"/>
              </a:buClr>
              <a:buSzPts val="1200"/>
              <a:buFont typeface="Helvetica Neue"/>
              <a:buNone/>
            </a:pPr>
            <a:r>
              <a:t/>
            </a:r>
            <a:endParaRPr b="0" i="0" sz="1200" u="none" cap="none" strike="noStrike">
              <a:solidFill>
                <a:srgbClr val="F1E12B"/>
              </a:solidFill>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 name="Shape 194"/>
        <p:cNvGrpSpPr/>
        <p:nvPr/>
      </p:nvGrpSpPr>
      <p:grpSpPr>
        <a:xfrm>
          <a:off x="0" y="0"/>
          <a:ext cx="0" cy="0"/>
          <a:chOff x="0" y="0"/>
          <a:chExt cx="0" cy="0"/>
        </a:xfrm>
      </p:grpSpPr>
      <p:sp>
        <p:nvSpPr>
          <p:cNvPr id="195" name="Google Shape;195;g3470db49bf5_1_0"/>
          <p:cNvSpPr txBox="1"/>
          <p:nvPr/>
        </p:nvSpPr>
        <p:spPr>
          <a:xfrm>
            <a:off x="614268" y="635000"/>
            <a:ext cx="6824700" cy="4761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FFFFFF"/>
              </a:buClr>
              <a:buSzPts val="4000"/>
              <a:buFont typeface="Arial"/>
              <a:buNone/>
            </a:pPr>
            <a:r>
              <a:rPr b="1" lang="en-GB" sz="4000">
                <a:solidFill>
                  <a:srgbClr val="00ABCD"/>
                </a:solidFill>
                <a:latin typeface="Proxima Nova"/>
                <a:ea typeface="Proxima Nova"/>
                <a:cs typeface="Proxima Nova"/>
                <a:sym typeface="Proxima Nova"/>
              </a:rPr>
              <a:t>Our customers include…</a:t>
            </a:r>
            <a:endParaRPr b="1" sz="1500">
              <a:solidFill>
                <a:srgbClr val="00ABCD"/>
              </a:solidFill>
              <a:latin typeface="Proxima Nova"/>
              <a:ea typeface="Proxima Nova"/>
              <a:cs typeface="Proxima Nova"/>
              <a:sym typeface="Proxima Nova"/>
            </a:endParaRPr>
          </a:p>
        </p:txBody>
      </p:sp>
      <p:grpSp>
        <p:nvGrpSpPr>
          <p:cNvPr id="196" name="Google Shape;196;g3470db49bf5_1_0"/>
          <p:cNvGrpSpPr/>
          <p:nvPr/>
        </p:nvGrpSpPr>
        <p:grpSpPr>
          <a:xfrm>
            <a:off x="973706" y="1372796"/>
            <a:ext cx="9832759" cy="1156562"/>
            <a:chOff x="770051" y="1105825"/>
            <a:chExt cx="7374754" cy="867443"/>
          </a:xfrm>
        </p:grpSpPr>
        <p:pic>
          <p:nvPicPr>
            <p:cNvPr id="197" name="Google Shape;197;g3470db49bf5_1_0"/>
            <p:cNvPicPr preferRelativeResize="0"/>
            <p:nvPr/>
          </p:nvPicPr>
          <p:blipFill>
            <a:blip r:embed="rId4">
              <a:alphaModFix/>
            </a:blip>
            <a:stretch>
              <a:fillRect/>
            </a:stretch>
          </p:blipFill>
          <p:spPr>
            <a:xfrm>
              <a:off x="4698733" y="1238468"/>
              <a:ext cx="1572200" cy="528122"/>
            </a:xfrm>
            <a:prstGeom prst="rect">
              <a:avLst/>
            </a:prstGeom>
            <a:noFill/>
            <a:ln>
              <a:noFill/>
            </a:ln>
          </p:spPr>
        </p:pic>
        <p:pic>
          <p:nvPicPr>
            <p:cNvPr id="198" name="Google Shape;198;g3470db49bf5_1_0"/>
            <p:cNvPicPr preferRelativeResize="0"/>
            <p:nvPr/>
          </p:nvPicPr>
          <p:blipFill>
            <a:blip r:embed="rId5">
              <a:alphaModFix/>
            </a:blip>
            <a:stretch>
              <a:fillRect/>
            </a:stretch>
          </p:blipFill>
          <p:spPr>
            <a:xfrm>
              <a:off x="770051" y="1109022"/>
              <a:ext cx="1149501" cy="861016"/>
            </a:xfrm>
            <a:prstGeom prst="rect">
              <a:avLst/>
            </a:prstGeom>
            <a:noFill/>
            <a:ln>
              <a:noFill/>
            </a:ln>
          </p:spPr>
        </p:pic>
        <p:pic>
          <p:nvPicPr>
            <p:cNvPr id="199" name="Google Shape;199;g3470db49bf5_1_0"/>
            <p:cNvPicPr preferRelativeResize="0"/>
            <p:nvPr/>
          </p:nvPicPr>
          <p:blipFill>
            <a:blip r:embed="rId6">
              <a:alphaModFix/>
            </a:blip>
            <a:stretch>
              <a:fillRect/>
            </a:stretch>
          </p:blipFill>
          <p:spPr>
            <a:xfrm>
              <a:off x="2489890" y="1366610"/>
              <a:ext cx="1638505" cy="345838"/>
            </a:xfrm>
            <a:prstGeom prst="rect">
              <a:avLst/>
            </a:prstGeom>
            <a:noFill/>
            <a:ln>
              <a:noFill/>
            </a:ln>
          </p:spPr>
        </p:pic>
        <p:pic>
          <p:nvPicPr>
            <p:cNvPr id="200" name="Google Shape;200;g3470db49bf5_1_0"/>
            <p:cNvPicPr preferRelativeResize="0"/>
            <p:nvPr/>
          </p:nvPicPr>
          <p:blipFill>
            <a:blip r:embed="rId7">
              <a:alphaModFix/>
            </a:blip>
            <a:stretch>
              <a:fillRect/>
            </a:stretch>
          </p:blipFill>
          <p:spPr>
            <a:xfrm>
              <a:off x="6841271" y="1105825"/>
              <a:ext cx="1303534" cy="867443"/>
            </a:xfrm>
            <a:prstGeom prst="rect">
              <a:avLst/>
            </a:prstGeom>
            <a:noFill/>
            <a:ln>
              <a:noFill/>
            </a:ln>
          </p:spPr>
        </p:pic>
      </p:grpSp>
      <p:grpSp>
        <p:nvGrpSpPr>
          <p:cNvPr id="201" name="Google Shape;201;g3470db49bf5_1_0"/>
          <p:cNvGrpSpPr/>
          <p:nvPr/>
        </p:nvGrpSpPr>
        <p:grpSpPr>
          <a:xfrm>
            <a:off x="1597686" y="3147424"/>
            <a:ext cx="8584806" cy="1689749"/>
            <a:chOff x="1145853" y="2729106"/>
            <a:chExt cx="6438766" cy="1267343"/>
          </a:xfrm>
        </p:grpSpPr>
        <p:pic>
          <p:nvPicPr>
            <p:cNvPr id="202" name="Google Shape;202;g3470db49bf5_1_0"/>
            <p:cNvPicPr preferRelativeResize="0"/>
            <p:nvPr/>
          </p:nvPicPr>
          <p:blipFill>
            <a:blip r:embed="rId8">
              <a:alphaModFix/>
            </a:blip>
            <a:stretch>
              <a:fillRect/>
            </a:stretch>
          </p:blipFill>
          <p:spPr>
            <a:xfrm>
              <a:off x="4012367" y="3074621"/>
              <a:ext cx="904691" cy="576313"/>
            </a:xfrm>
            <a:prstGeom prst="rect">
              <a:avLst/>
            </a:prstGeom>
            <a:noFill/>
            <a:ln>
              <a:noFill/>
            </a:ln>
          </p:spPr>
        </p:pic>
        <p:pic>
          <p:nvPicPr>
            <p:cNvPr id="203" name="Google Shape;203;g3470db49bf5_1_0"/>
            <p:cNvPicPr preferRelativeResize="0"/>
            <p:nvPr/>
          </p:nvPicPr>
          <p:blipFill>
            <a:blip r:embed="rId9">
              <a:alphaModFix/>
            </a:blip>
            <a:stretch>
              <a:fillRect/>
            </a:stretch>
          </p:blipFill>
          <p:spPr>
            <a:xfrm>
              <a:off x="5956655" y="3014781"/>
              <a:ext cx="705366" cy="689813"/>
            </a:xfrm>
            <a:prstGeom prst="rect">
              <a:avLst/>
            </a:prstGeom>
            <a:noFill/>
            <a:ln>
              <a:noFill/>
            </a:ln>
          </p:spPr>
        </p:pic>
        <p:pic>
          <p:nvPicPr>
            <p:cNvPr id="204" name="Google Shape;204;g3470db49bf5_1_0"/>
            <p:cNvPicPr preferRelativeResize="0"/>
            <p:nvPr/>
          </p:nvPicPr>
          <p:blipFill>
            <a:blip r:embed="rId10">
              <a:alphaModFix/>
            </a:blip>
            <a:stretch>
              <a:fillRect/>
            </a:stretch>
          </p:blipFill>
          <p:spPr>
            <a:xfrm>
              <a:off x="1145853" y="3207489"/>
              <a:ext cx="1164708" cy="310579"/>
            </a:xfrm>
            <a:prstGeom prst="rect">
              <a:avLst/>
            </a:prstGeom>
            <a:noFill/>
            <a:ln>
              <a:noFill/>
            </a:ln>
          </p:spPr>
        </p:pic>
        <p:pic>
          <p:nvPicPr>
            <p:cNvPr id="205" name="Google Shape;205;g3470db49bf5_1_0"/>
            <p:cNvPicPr preferRelativeResize="0"/>
            <p:nvPr/>
          </p:nvPicPr>
          <p:blipFill>
            <a:blip r:embed="rId11">
              <a:alphaModFix/>
            </a:blip>
            <a:stretch>
              <a:fillRect/>
            </a:stretch>
          </p:blipFill>
          <p:spPr>
            <a:xfrm>
              <a:off x="2527793" y="2729106"/>
              <a:ext cx="1267343" cy="1267343"/>
            </a:xfrm>
            <a:prstGeom prst="rect">
              <a:avLst/>
            </a:prstGeom>
            <a:noFill/>
            <a:ln>
              <a:noFill/>
            </a:ln>
          </p:spPr>
        </p:pic>
        <p:pic>
          <p:nvPicPr>
            <p:cNvPr id="206" name="Google Shape;206;g3470db49bf5_1_0"/>
            <p:cNvPicPr preferRelativeResize="0"/>
            <p:nvPr/>
          </p:nvPicPr>
          <p:blipFill>
            <a:blip r:embed="rId12">
              <a:alphaModFix/>
            </a:blip>
            <a:stretch>
              <a:fillRect/>
            </a:stretch>
          </p:blipFill>
          <p:spPr>
            <a:xfrm>
              <a:off x="6879253" y="3040109"/>
              <a:ext cx="705365" cy="645336"/>
            </a:xfrm>
            <a:prstGeom prst="rect">
              <a:avLst/>
            </a:prstGeom>
            <a:noFill/>
            <a:ln>
              <a:noFill/>
            </a:ln>
          </p:spPr>
        </p:pic>
        <p:pic>
          <p:nvPicPr>
            <p:cNvPr id="207" name="Google Shape;207;g3470db49bf5_1_0"/>
            <p:cNvPicPr preferRelativeResize="0"/>
            <p:nvPr/>
          </p:nvPicPr>
          <p:blipFill>
            <a:blip r:embed="rId13">
              <a:alphaModFix/>
            </a:blip>
            <a:stretch>
              <a:fillRect/>
            </a:stretch>
          </p:blipFill>
          <p:spPr>
            <a:xfrm>
              <a:off x="5134290" y="3071530"/>
              <a:ext cx="605133" cy="576318"/>
            </a:xfrm>
            <a:prstGeom prst="rect">
              <a:avLst/>
            </a:prstGeom>
            <a:noFill/>
            <a:ln>
              <a:noFill/>
            </a:ln>
          </p:spPr>
        </p:pic>
      </p:grpSp>
      <p:grpSp>
        <p:nvGrpSpPr>
          <p:cNvPr id="208" name="Google Shape;208;g3470db49bf5_1_0"/>
          <p:cNvGrpSpPr/>
          <p:nvPr/>
        </p:nvGrpSpPr>
        <p:grpSpPr>
          <a:xfrm>
            <a:off x="1385153" y="4794146"/>
            <a:ext cx="9009890" cy="840594"/>
            <a:chOff x="690547" y="3671901"/>
            <a:chExt cx="6757587" cy="630461"/>
          </a:xfrm>
        </p:grpSpPr>
        <p:pic>
          <p:nvPicPr>
            <p:cNvPr id="209" name="Google Shape;209;g3470db49bf5_1_0"/>
            <p:cNvPicPr preferRelativeResize="0"/>
            <p:nvPr/>
          </p:nvPicPr>
          <p:blipFill>
            <a:blip r:embed="rId14">
              <a:alphaModFix/>
            </a:blip>
            <a:stretch>
              <a:fillRect/>
            </a:stretch>
          </p:blipFill>
          <p:spPr>
            <a:xfrm>
              <a:off x="690547" y="3671901"/>
              <a:ext cx="1572190" cy="630461"/>
            </a:xfrm>
            <a:prstGeom prst="rect">
              <a:avLst/>
            </a:prstGeom>
            <a:noFill/>
            <a:ln>
              <a:noFill/>
            </a:ln>
          </p:spPr>
        </p:pic>
        <p:pic>
          <p:nvPicPr>
            <p:cNvPr id="210" name="Google Shape;210;g3470db49bf5_1_0"/>
            <p:cNvPicPr preferRelativeResize="0"/>
            <p:nvPr/>
          </p:nvPicPr>
          <p:blipFill>
            <a:blip r:embed="rId15">
              <a:alphaModFix/>
            </a:blip>
            <a:stretch>
              <a:fillRect/>
            </a:stretch>
          </p:blipFill>
          <p:spPr>
            <a:xfrm>
              <a:off x="4243631" y="3803696"/>
              <a:ext cx="1302011" cy="366876"/>
            </a:xfrm>
            <a:prstGeom prst="rect">
              <a:avLst/>
            </a:prstGeom>
            <a:noFill/>
            <a:ln>
              <a:noFill/>
            </a:ln>
          </p:spPr>
        </p:pic>
        <p:pic>
          <p:nvPicPr>
            <p:cNvPr id="211" name="Google Shape;211;g3470db49bf5_1_0"/>
            <p:cNvPicPr preferRelativeResize="0"/>
            <p:nvPr/>
          </p:nvPicPr>
          <p:blipFill>
            <a:blip r:embed="rId16">
              <a:alphaModFix/>
            </a:blip>
            <a:stretch>
              <a:fillRect/>
            </a:stretch>
          </p:blipFill>
          <p:spPr>
            <a:xfrm>
              <a:off x="5814300" y="3810064"/>
              <a:ext cx="1633833" cy="436699"/>
            </a:xfrm>
            <a:prstGeom prst="rect">
              <a:avLst/>
            </a:prstGeom>
            <a:noFill/>
            <a:ln>
              <a:noFill/>
            </a:ln>
          </p:spPr>
        </p:pic>
        <p:pic>
          <p:nvPicPr>
            <p:cNvPr id="212" name="Google Shape;212;g3470db49bf5_1_0"/>
            <p:cNvPicPr preferRelativeResize="0"/>
            <p:nvPr/>
          </p:nvPicPr>
          <p:blipFill>
            <a:blip r:embed="rId17">
              <a:alphaModFix/>
            </a:blip>
            <a:stretch>
              <a:fillRect/>
            </a:stretch>
          </p:blipFill>
          <p:spPr>
            <a:xfrm>
              <a:off x="2531395" y="3816450"/>
              <a:ext cx="1443578" cy="271530"/>
            </a:xfrm>
            <a:prstGeom prst="rect">
              <a:avLst/>
            </a:prstGeom>
            <a:noFill/>
            <a:ln>
              <a:noFill/>
            </a:ln>
          </p:spPr>
        </p:pic>
      </p:grpSp>
      <p:pic>
        <p:nvPicPr>
          <p:cNvPr id="213" name="Google Shape;213;g3470db49bf5_1_0"/>
          <p:cNvPicPr preferRelativeResize="0"/>
          <p:nvPr/>
        </p:nvPicPr>
        <p:blipFill>
          <a:blip r:embed="rId18">
            <a:alphaModFix/>
          </a:blip>
          <a:stretch>
            <a:fillRect/>
          </a:stretch>
        </p:blipFill>
        <p:spPr>
          <a:xfrm>
            <a:off x="4688506" y="2596589"/>
            <a:ext cx="1731094" cy="686961"/>
          </a:xfrm>
          <a:prstGeom prst="rect">
            <a:avLst/>
          </a:prstGeom>
          <a:noFill/>
          <a:ln>
            <a:noFill/>
          </a:ln>
        </p:spPr>
      </p:pic>
      <p:pic>
        <p:nvPicPr>
          <p:cNvPr id="214" name="Google Shape;214;g3470db49bf5_1_0"/>
          <p:cNvPicPr preferRelativeResize="0"/>
          <p:nvPr/>
        </p:nvPicPr>
        <p:blipFill>
          <a:blip r:embed="rId19">
            <a:alphaModFix/>
          </a:blip>
          <a:stretch>
            <a:fillRect/>
          </a:stretch>
        </p:blipFill>
        <p:spPr>
          <a:xfrm>
            <a:off x="6927176" y="2666357"/>
            <a:ext cx="2510058" cy="547424"/>
          </a:xfrm>
          <a:prstGeom prst="rect">
            <a:avLst/>
          </a:prstGeom>
          <a:noFill/>
          <a:ln>
            <a:noFill/>
          </a:ln>
        </p:spPr>
      </p:pic>
      <p:pic>
        <p:nvPicPr>
          <p:cNvPr id="215" name="Google Shape;215;g3470db49bf5_1_0"/>
          <p:cNvPicPr preferRelativeResize="0"/>
          <p:nvPr/>
        </p:nvPicPr>
        <p:blipFill>
          <a:blip r:embed="rId20">
            <a:alphaModFix/>
          </a:blip>
          <a:stretch>
            <a:fillRect/>
          </a:stretch>
        </p:blipFill>
        <p:spPr>
          <a:xfrm>
            <a:off x="2343234" y="2587986"/>
            <a:ext cx="1837696" cy="7041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1"/>
          <p:cNvSpPr txBox="1"/>
          <p:nvPr/>
        </p:nvSpPr>
        <p:spPr>
          <a:xfrm>
            <a:off x="561829" y="762000"/>
            <a:ext cx="6583800" cy="5253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chemeClr val="lt1"/>
              </a:buClr>
              <a:buSzPts val="4000"/>
              <a:buFont typeface="Arial"/>
              <a:buNone/>
            </a:pPr>
            <a:r>
              <a:rPr b="1" i="0" lang="en-GB" sz="4000" u="none" cap="none" strike="noStrike">
                <a:solidFill>
                  <a:schemeClr val="lt1"/>
                </a:solidFill>
                <a:latin typeface="Proxima Nova"/>
                <a:ea typeface="Proxima Nova"/>
                <a:cs typeface="Proxima Nova"/>
                <a:sym typeface="Proxima Nova"/>
              </a:rPr>
              <a:t>Modular for Growth</a:t>
            </a:r>
            <a:endParaRPr b="1" i="0" sz="1400" u="none" cap="none" strike="noStrike">
              <a:solidFill>
                <a:srgbClr val="000000"/>
              </a:solidFill>
              <a:latin typeface="Proxima Nova"/>
              <a:ea typeface="Proxima Nova"/>
              <a:cs typeface="Proxima Nova"/>
              <a:sym typeface="Proxima Nova"/>
            </a:endParaRPr>
          </a:p>
        </p:txBody>
      </p:sp>
      <p:sp>
        <p:nvSpPr>
          <p:cNvPr id="221" name="Google Shape;221;p11"/>
          <p:cNvSpPr txBox="1"/>
          <p:nvPr/>
        </p:nvSpPr>
        <p:spPr>
          <a:xfrm>
            <a:off x="7460778" y="457201"/>
            <a:ext cx="4114800" cy="395700"/>
          </a:xfrm>
          <a:prstGeom prst="rect">
            <a:avLst/>
          </a:prstGeom>
          <a:noFill/>
          <a:ln>
            <a:noFill/>
          </a:ln>
        </p:spPr>
        <p:txBody>
          <a:bodyPr anchorCtr="0" anchor="b" bIns="0" lIns="0" spcFirstLastPara="1" rIns="0" wrap="square" tIns="0">
            <a:noAutofit/>
          </a:bodyPr>
          <a:lstStyle/>
          <a:p>
            <a:pPr indent="0" lvl="0" marL="0" marR="0" rtl="0" algn="r">
              <a:lnSpc>
                <a:spcPct val="90000"/>
              </a:lnSpc>
              <a:spcBef>
                <a:spcPts val="0"/>
              </a:spcBef>
              <a:spcAft>
                <a:spcPts val="0"/>
              </a:spcAft>
              <a:buClr>
                <a:schemeClr val="lt1"/>
              </a:buClr>
              <a:buSzPts val="900"/>
              <a:buFont typeface="Arial"/>
              <a:buNone/>
            </a:pPr>
            <a:r>
              <a:rPr b="1" i="0" lang="en-GB" sz="900" u="none" cap="none" strike="noStrike">
                <a:solidFill>
                  <a:schemeClr val="lt1"/>
                </a:solidFill>
                <a:latin typeface="Proxima Nova"/>
                <a:ea typeface="Proxima Nova"/>
                <a:cs typeface="Proxima Nova"/>
                <a:sym typeface="Proxima Nova"/>
              </a:rPr>
              <a:t>Global expertise, local support</a:t>
            </a:r>
            <a:endParaRPr b="1" i="0" sz="1400" u="none" cap="none" strike="noStrike">
              <a:solidFill>
                <a:srgbClr val="000000"/>
              </a:solidFill>
              <a:latin typeface="Proxima Nova"/>
              <a:ea typeface="Proxima Nova"/>
              <a:cs typeface="Proxima Nova"/>
              <a:sym typeface="Proxima Nova"/>
            </a:endParaRPr>
          </a:p>
        </p:txBody>
      </p:sp>
      <p:pic>
        <p:nvPicPr>
          <p:cNvPr id="222" name="Google Shape;222;p11"/>
          <p:cNvPicPr preferRelativeResize="0"/>
          <p:nvPr/>
        </p:nvPicPr>
        <p:blipFill rotWithShape="1">
          <a:blip r:embed="rId3">
            <a:alphaModFix/>
          </a:blip>
          <a:srcRect b="0" l="0" r="0" t="0"/>
          <a:stretch/>
        </p:blipFill>
        <p:spPr>
          <a:xfrm>
            <a:off x="1267150" y="1786726"/>
            <a:ext cx="1241225" cy="1305774"/>
          </a:xfrm>
          <a:prstGeom prst="rect">
            <a:avLst/>
          </a:prstGeom>
          <a:noFill/>
          <a:ln>
            <a:noFill/>
          </a:ln>
        </p:spPr>
      </p:pic>
      <p:pic>
        <p:nvPicPr>
          <p:cNvPr id="223" name="Google Shape;223;p11"/>
          <p:cNvPicPr preferRelativeResize="0"/>
          <p:nvPr/>
        </p:nvPicPr>
        <p:blipFill rotWithShape="1">
          <a:blip r:embed="rId4">
            <a:alphaModFix/>
          </a:blip>
          <a:srcRect b="0" l="0" r="0" t="0"/>
          <a:stretch/>
        </p:blipFill>
        <p:spPr>
          <a:xfrm>
            <a:off x="6595449" y="1865204"/>
            <a:ext cx="1117174" cy="1175273"/>
          </a:xfrm>
          <a:prstGeom prst="rect">
            <a:avLst/>
          </a:prstGeom>
          <a:noFill/>
          <a:ln>
            <a:noFill/>
          </a:ln>
        </p:spPr>
      </p:pic>
      <p:pic>
        <p:nvPicPr>
          <p:cNvPr id="224" name="Google Shape;224;p11"/>
          <p:cNvPicPr preferRelativeResize="0"/>
          <p:nvPr/>
        </p:nvPicPr>
        <p:blipFill rotWithShape="1">
          <a:blip r:embed="rId5">
            <a:alphaModFix/>
          </a:blip>
          <a:srcRect b="0" l="0" r="0" t="0"/>
          <a:stretch/>
        </p:blipFill>
        <p:spPr>
          <a:xfrm>
            <a:off x="9814600" y="3740551"/>
            <a:ext cx="1117151" cy="1175223"/>
          </a:xfrm>
          <a:prstGeom prst="rect">
            <a:avLst/>
          </a:prstGeom>
          <a:noFill/>
          <a:ln>
            <a:noFill/>
          </a:ln>
        </p:spPr>
      </p:pic>
      <p:pic>
        <p:nvPicPr>
          <p:cNvPr id="225" name="Google Shape;225;p11"/>
          <p:cNvPicPr preferRelativeResize="0"/>
          <p:nvPr/>
        </p:nvPicPr>
        <p:blipFill rotWithShape="1">
          <a:blip r:embed="rId6">
            <a:alphaModFix/>
          </a:blip>
          <a:srcRect b="0" l="0" r="0" t="0"/>
          <a:stretch/>
        </p:blipFill>
        <p:spPr>
          <a:xfrm>
            <a:off x="1267150" y="3787551"/>
            <a:ext cx="1117174" cy="1175273"/>
          </a:xfrm>
          <a:prstGeom prst="rect">
            <a:avLst/>
          </a:prstGeom>
          <a:noFill/>
          <a:ln>
            <a:noFill/>
          </a:ln>
        </p:spPr>
      </p:pic>
      <p:pic>
        <p:nvPicPr>
          <p:cNvPr id="226" name="Google Shape;226;p11"/>
          <p:cNvPicPr preferRelativeResize="0"/>
          <p:nvPr/>
        </p:nvPicPr>
        <p:blipFill rotWithShape="1">
          <a:blip r:embed="rId7">
            <a:alphaModFix/>
          </a:blip>
          <a:srcRect b="0" l="0" r="0" t="0"/>
          <a:stretch/>
        </p:blipFill>
        <p:spPr>
          <a:xfrm>
            <a:off x="3165088" y="1932753"/>
            <a:ext cx="1117174" cy="1175248"/>
          </a:xfrm>
          <a:prstGeom prst="rect">
            <a:avLst/>
          </a:prstGeom>
          <a:noFill/>
          <a:ln>
            <a:noFill/>
          </a:ln>
        </p:spPr>
      </p:pic>
      <p:pic>
        <p:nvPicPr>
          <p:cNvPr id="227" name="Google Shape;227;p11"/>
          <p:cNvPicPr preferRelativeResize="0"/>
          <p:nvPr/>
        </p:nvPicPr>
        <p:blipFill rotWithShape="1">
          <a:blip r:embed="rId8">
            <a:alphaModFix/>
          </a:blip>
          <a:srcRect b="0" l="0" r="0" t="0"/>
          <a:stretch/>
        </p:blipFill>
        <p:spPr>
          <a:xfrm>
            <a:off x="4938974" y="1932730"/>
            <a:ext cx="1117174" cy="1175281"/>
          </a:xfrm>
          <a:prstGeom prst="rect">
            <a:avLst/>
          </a:prstGeom>
          <a:noFill/>
          <a:ln>
            <a:noFill/>
          </a:ln>
        </p:spPr>
      </p:pic>
      <p:pic>
        <p:nvPicPr>
          <p:cNvPr id="228" name="Google Shape;228;p11"/>
          <p:cNvPicPr preferRelativeResize="0"/>
          <p:nvPr/>
        </p:nvPicPr>
        <p:blipFill rotWithShape="1">
          <a:blip r:embed="rId9">
            <a:alphaModFix/>
          </a:blip>
          <a:srcRect b="0" l="0" r="0" t="0"/>
          <a:stretch/>
        </p:blipFill>
        <p:spPr>
          <a:xfrm>
            <a:off x="4941174" y="3753428"/>
            <a:ext cx="1117174" cy="1175298"/>
          </a:xfrm>
          <a:prstGeom prst="rect">
            <a:avLst/>
          </a:prstGeom>
          <a:noFill/>
          <a:ln>
            <a:noFill/>
          </a:ln>
        </p:spPr>
      </p:pic>
      <p:pic>
        <p:nvPicPr>
          <p:cNvPr id="229" name="Google Shape;229;p11"/>
          <p:cNvPicPr preferRelativeResize="0"/>
          <p:nvPr/>
        </p:nvPicPr>
        <p:blipFill rotWithShape="1">
          <a:blip r:embed="rId10">
            <a:alphaModFix/>
          </a:blip>
          <a:srcRect b="0" l="0" r="0" t="0"/>
          <a:stretch/>
        </p:blipFill>
        <p:spPr>
          <a:xfrm>
            <a:off x="6531326" y="3740530"/>
            <a:ext cx="1117174" cy="1175269"/>
          </a:xfrm>
          <a:prstGeom prst="rect">
            <a:avLst/>
          </a:prstGeom>
          <a:noFill/>
          <a:ln>
            <a:noFill/>
          </a:ln>
        </p:spPr>
      </p:pic>
      <p:pic>
        <p:nvPicPr>
          <p:cNvPr id="230" name="Google Shape;230;p11"/>
          <p:cNvPicPr preferRelativeResize="0"/>
          <p:nvPr/>
        </p:nvPicPr>
        <p:blipFill rotWithShape="1">
          <a:blip r:embed="rId11">
            <a:alphaModFix/>
          </a:blip>
          <a:srcRect b="0" l="0" r="0" t="0"/>
          <a:stretch/>
        </p:blipFill>
        <p:spPr>
          <a:xfrm>
            <a:off x="3037398" y="3686357"/>
            <a:ext cx="1220149" cy="1283597"/>
          </a:xfrm>
          <a:prstGeom prst="rect">
            <a:avLst/>
          </a:prstGeom>
          <a:noFill/>
          <a:ln>
            <a:noFill/>
          </a:ln>
        </p:spPr>
      </p:pic>
      <p:pic>
        <p:nvPicPr>
          <p:cNvPr id="231" name="Google Shape;231;p11"/>
          <p:cNvPicPr preferRelativeResize="0"/>
          <p:nvPr/>
        </p:nvPicPr>
        <p:blipFill rotWithShape="1">
          <a:blip r:embed="rId12">
            <a:alphaModFix/>
          </a:blip>
          <a:srcRect b="0" l="0" r="0" t="0"/>
          <a:stretch/>
        </p:blipFill>
        <p:spPr>
          <a:xfrm>
            <a:off x="8121487" y="3762575"/>
            <a:ext cx="1220149" cy="1283577"/>
          </a:xfrm>
          <a:prstGeom prst="rect">
            <a:avLst/>
          </a:prstGeom>
          <a:noFill/>
          <a:ln>
            <a:noFill/>
          </a:ln>
        </p:spPr>
      </p:pic>
      <p:sp>
        <p:nvSpPr>
          <p:cNvPr id="232" name="Google Shape;232;p11"/>
          <p:cNvSpPr txBox="1"/>
          <p:nvPr/>
        </p:nvSpPr>
        <p:spPr>
          <a:xfrm>
            <a:off x="923450" y="3016300"/>
            <a:ext cx="1815000" cy="395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ABCD"/>
                </a:solidFill>
                <a:latin typeface="Proxima Nova"/>
                <a:ea typeface="Proxima Nova"/>
                <a:cs typeface="Proxima Nova"/>
                <a:sym typeface="Proxima Nova"/>
              </a:rPr>
              <a:t>Digital mapping</a:t>
            </a:r>
            <a:endParaRPr b="1" i="0" sz="1400" u="none" cap="none" strike="noStrike">
              <a:solidFill>
                <a:srgbClr val="00ABCD"/>
              </a:solidFill>
              <a:latin typeface="Proxima Nova"/>
              <a:ea typeface="Proxima Nova"/>
              <a:cs typeface="Proxima Nova"/>
              <a:sym typeface="Proxima Nova"/>
            </a:endParaRPr>
          </a:p>
        </p:txBody>
      </p:sp>
      <p:sp>
        <p:nvSpPr>
          <p:cNvPr id="233" name="Google Shape;233;p11"/>
          <p:cNvSpPr txBox="1"/>
          <p:nvPr/>
        </p:nvSpPr>
        <p:spPr>
          <a:xfrm>
            <a:off x="6246538" y="2986100"/>
            <a:ext cx="1815000" cy="395700"/>
          </a:xfrm>
          <a:prstGeom prst="rect">
            <a:avLst/>
          </a:prstGeom>
          <a:noFill/>
          <a:ln>
            <a:noFill/>
          </a:ln>
        </p:spPr>
        <p:txBody>
          <a:bodyPr anchorCtr="0" anchor="t" bIns="91425" lIns="91425" spcFirstLastPara="1" rIns="91425" wrap="square" tIns="91425">
            <a:noAutofit/>
          </a:bodyPr>
          <a:lstStyle/>
          <a:p>
            <a:pPr indent="0" lvl="0" marL="0" marR="0" rtl="0" algn="ctr">
              <a:lnSpc>
                <a:spcPct val="80000"/>
              </a:lnSpc>
              <a:spcBef>
                <a:spcPts val="0"/>
              </a:spcBef>
              <a:spcAft>
                <a:spcPts val="0"/>
              </a:spcAft>
              <a:buClr>
                <a:srgbClr val="000000"/>
              </a:buClr>
              <a:buSzPts val="1400"/>
              <a:buFont typeface="Arial"/>
              <a:buNone/>
            </a:pPr>
            <a:r>
              <a:rPr b="1" i="0" lang="en-GB" sz="1400" u="none" cap="none" strike="noStrike">
                <a:solidFill>
                  <a:srgbClr val="00ABCD"/>
                </a:solidFill>
                <a:latin typeface="Proxima Nova"/>
                <a:ea typeface="Proxima Nova"/>
                <a:cs typeface="Proxima Nova"/>
                <a:sym typeface="Proxima Nova"/>
              </a:rPr>
              <a:t>Records management</a:t>
            </a:r>
            <a:endParaRPr b="1" i="0" sz="1400" u="none" cap="none" strike="noStrike">
              <a:solidFill>
                <a:srgbClr val="00ABCD"/>
              </a:solidFill>
              <a:latin typeface="Proxima Nova"/>
              <a:ea typeface="Proxima Nova"/>
              <a:cs typeface="Proxima Nova"/>
              <a:sym typeface="Proxima Nova"/>
            </a:endParaRPr>
          </a:p>
        </p:txBody>
      </p:sp>
      <p:sp>
        <p:nvSpPr>
          <p:cNvPr id="234" name="Google Shape;234;p11"/>
          <p:cNvSpPr txBox="1"/>
          <p:nvPr/>
        </p:nvSpPr>
        <p:spPr>
          <a:xfrm>
            <a:off x="7840675" y="2986100"/>
            <a:ext cx="1815000" cy="395700"/>
          </a:xfrm>
          <a:prstGeom prst="rect">
            <a:avLst/>
          </a:prstGeom>
          <a:noFill/>
          <a:ln>
            <a:noFill/>
          </a:ln>
        </p:spPr>
        <p:txBody>
          <a:bodyPr anchorCtr="0" anchor="t" bIns="91425" lIns="91425" spcFirstLastPara="1" rIns="91425" wrap="square" tIns="91425">
            <a:noAutofit/>
          </a:bodyPr>
          <a:lstStyle/>
          <a:p>
            <a:pPr indent="0" lvl="0" marL="0" marR="0" rtl="0" algn="ctr">
              <a:lnSpc>
                <a:spcPct val="80000"/>
              </a:lnSpc>
              <a:spcBef>
                <a:spcPts val="0"/>
              </a:spcBef>
              <a:spcAft>
                <a:spcPts val="0"/>
              </a:spcAft>
              <a:buClr>
                <a:srgbClr val="000000"/>
              </a:buClr>
              <a:buSzPts val="1400"/>
              <a:buFont typeface="Arial"/>
              <a:buNone/>
            </a:pPr>
            <a:r>
              <a:rPr b="1" i="0" lang="en-GB" sz="1400" u="none" cap="none" strike="noStrike">
                <a:solidFill>
                  <a:srgbClr val="00ABCD"/>
                </a:solidFill>
                <a:latin typeface="Proxima Nova"/>
                <a:ea typeface="Proxima Nova"/>
                <a:cs typeface="Proxima Nova"/>
                <a:sym typeface="Proxima Nova"/>
              </a:rPr>
              <a:t>Document management</a:t>
            </a:r>
            <a:endParaRPr b="1" i="0" sz="1400" u="none" cap="none" strike="noStrike">
              <a:solidFill>
                <a:srgbClr val="00ABCD"/>
              </a:solidFill>
              <a:latin typeface="Proxima Nova"/>
              <a:ea typeface="Proxima Nova"/>
              <a:cs typeface="Proxima Nova"/>
              <a:sym typeface="Proxima Nova"/>
            </a:endParaRPr>
          </a:p>
        </p:txBody>
      </p:sp>
      <p:pic>
        <p:nvPicPr>
          <p:cNvPr id="235" name="Google Shape;235;p11"/>
          <p:cNvPicPr preferRelativeResize="0"/>
          <p:nvPr/>
        </p:nvPicPr>
        <p:blipFill rotWithShape="1">
          <a:blip r:embed="rId13">
            <a:alphaModFix/>
          </a:blip>
          <a:srcRect b="0" l="0" r="0" t="0"/>
          <a:stretch/>
        </p:blipFill>
        <p:spPr>
          <a:xfrm>
            <a:off x="8307300" y="1867645"/>
            <a:ext cx="1027774" cy="1081179"/>
          </a:xfrm>
          <a:prstGeom prst="rect">
            <a:avLst/>
          </a:prstGeom>
          <a:noFill/>
          <a:ln>
            <a:noFill/>
          </a:ln>
        </p:spPr>
      </p:pic>
      <p:pic>
        <p:nvPicPr>
          <p:cNvPr id="236" name="Google Shape;236;p11"/>
          <p:cNvPicPr preferRelativeResize="0"/>
          <p:nvPr/>
        </p:nvPicPr>
        <p:blipFill rotWithShape="1">
          <a:blip r:embed="rId14">
            <a:alphaModFix/>
          </a:blip>
          <a:srcRect b="0" l="0" r="0" t="0"/>
          <a:stretch/>
        </p:blipFill>
        <p:spPr>
          <a:xfrm>
            <a:off x="9775252" y="1773196"/>
            <a:ext cx="1117175" cy="1176032"/>
          </a:xfrm>
          <a:prstGeom prst="rect">
            <a:avLst/>
          </a:prstGeom>
          <a:noFill/>
          <a:ln>
            <a:noFill/>
          </a:ln>
        </p:spPr>
      </p:pic>
      <p:sp>
        <p:nvSpPr>
          <p:cNvPr id="237" name="Google Shape;237;p11"/>
          <p:cNvSpPr txBox="1"/>
          <p:nvPr/>
        </p:nvSpPr>
        <p:spPr>
          <a:xfrm>
            <a:off x="9529738" y="2986100"/>
            <a:ext cx="1815000" cy="395700"/>
          </a:xfrm>
          <a:prstGeom prst="rect">
            <a:avLst/>
          </a:prstGeom>
          <a:noFill/>
          <a:ln>
            <a:noFill/>
          </a:ln>
        </p:spPr>
        <p:txBody>
          <a:bodyPr anchorCtr="0" anchor="t" bIns="91425" lIns="91425" spcFirstLastPara="1" rIns="91425" wrap="square" tIns="91425">
            <a:noAutofit/>
          </a:bodyPr>
          <a:lstStyle/>
          <a:p>
            <a:pPr indent="0" lvl="0" marL="0" marR="0" rtl="0" algn="ctr">
              <a:lnSpc>
                <a:spcPct val="80000"/>
              </a:lnSpc>
              <a:spcBef>
                <a:spcPts val="0"/>
              </a:spcBef>
              <a:spcAft>
                <a:spcPts val="0"/>
              </a:spcAft>
              <a:buClr>
                <a:srgbClr val="000000"/>
              </a:buClr>
              <a:buSzPts val="1400"/>
              <a:buFont typeface="Arial"/>
              <a:buNone/>
            </a:pPr>
            <a:r>
              <a:rPr b="1" i="0" lang="en-GB" sz="1400" u="none" cap="none" strike="noStrike">
                <a:solidFill>
                  <a:srgbClr val="00ABCD"/>
                </a:solidFill>
                <a:latin typeface="Proxima Nova"/>
                <a:ea typeface="Proxima Nova"/>
                <a:cs typeface="Proxima Nova"/>
                <a:sym typeface="Proxima Nova"/>
              </a:rPr>
              <a:t>Inventory and Deeds management</a:t>
            </a:r>
            <a:endParaRPr b="1" i="0" sz="1400" u="none" cap="none" strike="noStrike">
              <a:solidFill>
                <a:srgbClr val="00ABCD"/>
              </a:solidFill>
              <a:latin typeface="Proxima Nova"/>
              <a:ea typeface="Proxima Nova"/>
              <a:cs typeface="Proxima Nova"/>
              <a:sym typeface="Proxima Nova"/>
            </a:endParaRPr>
          </a:p>
        </p:txBody>
      </p:sp>
      <p:sp>
        <p:nvSpPr>
          <p:cNvPr id="238" name="Google Shape;238;p11"/>
          <p:cNvSpPr txBox="1"/>
          <p:nvPr/>
        </p:nvSpPr>
        <p:spPr>
          <a:xfrm>
            <a:off x="6182400" y="4993075"/>
            <a:ext cx="1815000" cy="395700"/>
          </a:xfrm>
          <a:prstGeom prst="rect">
            <a:avLst/>
          </a:prstGeom>
          <a:noFill/>
          <a:ln>
            <a:noFill/>
          </a:ln>
        </p:spPr>
        <p:txBody>
          <a:bodyPr anchorCtr="0" anchor="t" bIns="91425" lIns="91425" spcFirstLastPara="1" rIns="91425" wrap="square" tIns="91425">
            <a:noAutofit/>
          </a:bodyPr>
          <a:lstStyle/>
          <a:p>
            <a:pPr indent="0" lvl="0" marL="0" marR="0" rtl="0" algn="ctr">
              <a:lnSpc>
                <a:spcPct val="80000"/>
              </a:lnSpc>
              <a:spcBef>
                <a:spcPts val="0"/>
              </a:spcBef>
              <a:spcAft>
                <a:spcPts val="0"/>
              </a:spcAft>
              <a:buClr>
                <a:srgbClr val="000000"/>
              </a:buClr>
              <a:buSzPts val="1400"/>
              <a:buFont typeface="Arial"/>
              <a:buNone/>
            </a:pPr>
            <a:r>
              <a:rPr b="1" i="0" lang="en-GB" sz="1400" u="none" cap="none" strike="noStrike">
                <a:solidFill>
                  <a:srgbClr val="00ABCD"/>
                </a:solidFill>
                <a:latin typeface="Proxima Nova"/>
                <a:ea typeface="Proxima Nova"/>
                <a:cs typeface="Proxima Nova"/>
                <a:sym typeface="Proxima Nova"/>
              </a:rPr>
              <a:t>CRM</a:t>
            </a:r>
            <a:endParaRPr b="1" i="0" sz="1400" u="none" cap="none" strike="noStrike">
              <a:solidFill>
                <a:srgbClr val="00ABCD"/>
              </a:solidFill>
              <a:latin typeface="Proxima Nova"/>
              <a:ea typeface="Proxima Nova"/>
              <a:cs typeface="Proxima Nova"/>
              <a:sym typeface="Proxima Nova"/>
            </a:endParaRPr>
          </a:p>
        </p:txBody>
      </p:sp>
      <p:sp>
        <p:nvSpPr>
          <p:cNvPr id="239" name="Google Shape;239;p11"/>
          <p:cNvSpPr txBox="1"/>
          <p:nvPr/>
        </p:nvSpPr>
        <p:spPr>
          <a:xfrm>
            <a:off x="4590050" y="3144338"/>
            <a:ext cx="1815000" cy="395700"/>
          </a:xfrm>
          <a:prstGeom prst="rect">
            <a:avLst/>
          </a:prstGeom>
          <a:noFill/>
          <a:ln>
            <a:noFill/>
          </a:ln>
        </p:spPr>
        <p:txBody>
          <a:bodyPr anchorCtr="0" anchor="t" bIns="91425" lIns="91425" spcFirstLastPara="1" rIns="91425" wrap="square" tIns="91425">
            <a:noAutofit/>
          </a:bodyPr>
          <a:lstStyle/>
          <a:p>
            <a:pPr indent="0" lvl="0" marL="0" marR="0" rtl="0" algn="ctr">
              <a:lnSpc>
                <a:spcPct val="80000"/>
              </a:lnSpc>
              <a:spcBef>
                <a:spcPts val="0"/>
              </a:spcBef>
              <a:spcAft>
                <a:spcPts val="0"/>
              </a:spcAft>
              <a:buClr>
                <a:srgbClr val="000000"/>
              </a:buClr>
              <a:buSzPts val="1400"/>
              <a:buFont typeface="Arial"/>
              <a:buNone/>
            </a:pPr>
            <a:r>
              <a:rPr b="1" i="0" lang="en-GB" sz="1400" u="none" cap="none" strike="noStrike">
                <a:solidFill>
                  <a:srgbClr val="00ABCD"/>
                </a:solidFill>
                <a:latin typeface="Proxima Nova"/>
                <a:ea typeface="Proxima Nova"/>
                <a:cs typeface="Proxima Nova"/>
                <a:sym typeface="Proxima Nova"/>
              </a:rPr>
              <a:t>Work Orders</a:t>
            </a:r>
            <a:endParaRPr b="1" i="0" sz="1400" u="none" cap="none" strike="noStrike">
              <a:solidFill>
                <a:srgbClr val="00ABCD"/>
              </a:solidFill>
              <a:latin typeface="Proxima Nova"/>
              <a:ea typeface="Proxima Nova"/>
              <a:cs typeface="Proxima Nova"/>
              <a:sym typeface="Proxima Nova"/>
            </a:endParaRPr>
          </a:p>
        </p:txBody>
      </p:sp>
      <p:sp>
        <p:nvSpPr>
          <p:cNvPr id="240" name="Google Shape;240;p11"/>
          <p:cNvSpPr txBox="1"/>
          <p:nvPr/>
        </p:nvSpPr>
        <p:spPr>
          <a:xfrm>
            <a:off x="2791413" y="4988600"/>
            <a:ext cx="1815000" cy="395700"/>
          </a:xfrm>
          <a:prstGeom prst="rect">
            <a:avLst/>
          </a:prstGeom>
          <a:noFill/>
          <a:ln>
            <a:noFill/>
          </a:ln>
        </p:spPr>
        <p:txBody>
          <a:bodyPr anchorCtr="0" anchor="t" bIns="91425" lIns="91425" spcFirstLastPara="1" rIns="91425" wrap="square" tIns="91425">
            <a:noAutofit/>
          </a:bodyPr>
          <a:lstStyle/>
          <a:p>
            <a:pPr indent="0" lvl="0" marL="0" marR="0" rtl="0" algn="ctr">
              <a:lnSpc>
                <a:spcPct val="80000"/>
              </a:lnSpc>
              <a:spcBef>
                <a:spcPts val="0"/>
              </a:spcBef>
              <a:spcAft>
                <a:spcPts val="0"/>
              </a:spcAft>
              <a:buClr>
                <a:srgbClr val="000000"/>
              </a:buClr>
              <a:buSzPts val="1400"/>
              <a:buFont typeface="Arial"/>
              <a:buNone/>
            </a:pPr>
            <a:r>
              <a:rPr b="1" i="0" lang="en-GB" sz="1400" u="none" cap="none" strike="noStrike">
                <a:solidFill>
                  <a:srgbClr val="00ABCD"/>
                </a:solidFill>
                <a:latin typeface="Proxima Nova"/>
                <a:ea typeface="Proxima Nova"/>
                <a:cs typeface="Proxima Nova"/>
                <a:sym typeface="Proxima Nova"/>
              </a:rPr>
              <a:t>Funeral Director portal</a:t>
            </a:r>
            <a:endParaRPr b="1" i="0" sz="1400" u="none" cap="none" strike="noStrike">
              <a:solidFill>
                <a:srgbClr val="00ABCD"/>
              </a:solidFill>
              <a:latin typeface="Proxima Nova"/>
              <a:ea typeface="Proxima Nova"/>
              <a:cs typeface="Proxima Nova"/>
              <a:sym typeface="Proxima Nova"/>
            </a:endParaRPr>
          </a:p>
        </p:txBody>
      </p:sp>
      <p:sp>
        <p:nvSpPr>
          <p:cNvPr id="241" name="Google Shape;241;p11"/>
          <p:cNvSpPr txBox="1"/>
          <p:nvPr/>
        </p:nvSpPr>
        <p:spPr>
          <a:xfrm>
            <a:off x="7719225" y="4959000"/>
            <a:ext cx="1815000" cy="395700"/>
          </a:xfrm>
          <a:prstGeom prst="rect">
            <a:avLst/>
          </a:prstGeom>
          <a:noFill/>
          <a:ln>
            <a:noFill/>
          </a:ln>
        </p:spPr>
        <p:txBody>
          <a:bodyPr anchorCtr="0" anchor="t" bIns="91425" lIns="91425" spcFirstLastPara="1" rIns="91425" wrap="square" tIns="91425">
            <a:noAutofit/>
          </a:bodyPr>
          <a:lstStyle/>
          <a:p>
            <a:pPr indent="0" lvl="0" marL="0" marR="0" rtl="0" algn="ctr">
              <a:lnSpc>
                <a:spcPct val="80000"/>
              </a:lnSpc>
              <a:spcBef>
                <a:spcPts val="0"/>
              </a:spcBef>
              <a:spcAft>
                <a:spcPts val="0"/>
              </a:spcAft>
              <a:buClr>
                <a:srgbClr val="000000"/>
              </a:buClr>
              <a:buSzPts val="1400"/>
              <a:buFont typeface="Arial"/>
              <a:buNone/>
            </a:pPr>
            <a:r>
              <a:rPr b="1" i="0" lang="en-GB" sz="1400" u="none" cap="none" strike="noStrike">
                <a:solidFill>
                  <a:srgbClr val="00ABCD"/>
                </a:solidFill>
                <a:latin typeface="Proxima Nova"/>
                <a:ea typeface="Proxima Nova"/>
                <a:cs typeface="Proxima Nova"/>
                <a:sym typeface="Proxima Nova"/>
              </a:rPr>
              <a:t>Financial management suite</a:t>
            </a:r>
            <a:endParaRPr b="1" i="0" sz="1400" u="none" cap="none" strike="noStrike">
              <a:solidFill>
                <a:srgbClr val="00ABCD"/>
              </a:solidFill>
              <a:latin typeface="Proxima Nova"/>
              <a:ea typeface="Proxima Nova"/>
              <a:cs typeface="Proxima Nova"/>
              <a:sym typeface="Proxima Nova"/>
            </a:endParaRPr>
          </a:p>
        </p:txBody>
      </p:sp>
      <p:sp>
        <p:nvSpPr>
          <p:cNvPr id="242" name="Google Shape;242;p11"/>
          <p:cNvSpPr txBox="1"/>
          <p:nvPr/>
        </p:nvSpPr>
        <p:spPr>
          <a:xfrm>
            <a:off x="2739975" y="3092500"/>
            <a:ext cx="1815000" cy="395700"/>
          </a:xfrm>
          <a:prstGeom prst="rect">
            <a:avLst/>
          </a:prstGeom>
          <a:noFill/>
          <a:ln>
            <a:noFill/>
          </a:ln>
        </p:spPr>
        <p:txBody>
          <a:bodyPr anchorCtr="0" anchor="t" bIns="91425" lIns="91425" spcFirstLastPara="1" rIns="91425" wrap="square" tIns="91425">
            <a:noAutofit/>
          </a:bodyPr>
          <a:lstStyle/>
          <a:p>
            <a:pPr indent="0" lvl="0" marL="0" marR="0" rtl="0" algn="ctr">
              <a:lnSpc>
                <a:spcPct val="80000"/>
              </a:lnSpc>
              <a:spcBef>
                <a:spcPts val="0"/>
              </a:spcBef>
              <a:spcAft>
                <a:spcPts val="0"/>
              </a:spcAft>
              <a:buClr>
                <a:srgbClr val="000000"/>
              </a:buClr>
              <a:buSzPts val="1400"/>
              <a:buFont typeface="Arial"/>
              <a:buNone/>
            </a:pPr>
            <a:r>
              <a:rPr b="1" i="0" lang="en-GB" sz="1400" u="none" cap="none" strike="noStrike">
                <a:solidFill>
                  <a:srgbClr val="00ABCD"/>
                </a:solidFill>
                <a:latin typeface="Proxima Nova"/>
                <a:ea typeface="Proxima Nova"/>
                <a:cs typeface="Proxima Nova"/>
                <a:sym typeface="Proxima Nova"/>
              </a:rPr>
              <a:t>Scheduling</a:t>
            </a:r>
            <a:endParaRPr b="1" i="0" sz="1400" u="none" cap="none" strike="noStrike">
              <a:solidFill>
                <a:srgbClr val="00ABCD"/>
              </a:solidFill>
              <a:latin typeface="Proxima Nova"/>
              <a:ea typeface="Proxima Nova"/>
              <a:cs typeface="Proxima Nova"/>
              <a:sym typeface="Proxima Nova"/>
            </a:endParaRPr>
          </a:p>
        </p:txBody>
      </p:sp>
      <p:sp>
        <p:nvSpPr>
          <p:cNvPr id="243" name="Google Shape;243;p11"/>
          <p:cNvSpPr txBox="1"/>
          <p:nvPr/>
        </p:nvSpPr>
        <p:spPr>
          <a:xfrm>
            <a:off x="4530225" y="4961100"/>
            <a:ext cx="1815000" cy="395700"/>
          </a:xfrm>
          <a:prstGeom prst="rect">
            <a:avLst/>
          </a:prstGeom>
          <a:noFill/>
          <a:ln>
            <a:noFill/>
          </a:ln>
        </p:spPr>
        <p:txBody>
          <a:bodyPr anchorCtr="0" anchor="t" bIns="91425" lIns="91425" spcFirstLastPara="1" rIns="91425" wrap="square" tIns="91425">
            <a:noAutofit/>
          </a:bodyPr>
          <a:lstStyle/>
          <a:p>
            <a:pPr indent="0" lvl="0" marL="0" marR="0" rtl="0" algn="ctr">
              <a:lnSpc>
                <a:spcPct val="80000"/>
              </a:lnSpc>
              <a:spcBef>
                <a:spcPts val="0"/>
              </a:spcBef>
              <a:spcAft>
                <a:spcPts val="0"/>
              </a:spcAft>
              <a:buClr>
                <a:srgbClr val="000000"/>
              </a:buClr>
              <a:buSzPts val="1400"/>
              <a:buFont typeface="Arial"/>
              <a:buNone/>
            </a:pPr>
            <a:r>
              <a:rPr b="1" i="0" lang="en-GB" sz="1400" u="none" cap="none" strike="noStrike">
                <a:solidFill>
                  <a:srgbClr val="00ABCD"/>
                </a:solidFill>
                <a:latin typeface="Proxima Nova"/>
                <a:ea typeface="Proxima Nova"/>
                <a:cs typeface="Proxima Nova"/>
                <a:sym typeface="Proxima Nova"/>
              </a:rPr>
              <a:t>Sales and Contract management</a:t>
            </a:r>
            <a:endParaRPr b="1" i="0" sz="1400" u="none" cap="none" strike="noStrike">
              <a:solidFill>
                <a:srgbClr val="00ABCD"/>
              </a:solidFill>
              <a:latin typeface="Proxima Nova"/>
              <a:ea typeface="Proxima Nova"/>
              <a:cs typeface="Proxima Nova"/>
              <a:sym typeface="Proxima Nova"/>
            </a:endParaRPr>
          </a:p>
        </p:txBody>
      </p:sp>
      <p:sp>
        <p:nvSpPr>
          <p:cNvPr id="244" name="Google Shape;244;p11"/>
          <p:cNvSpPr txBox="1"/>
          <p:nvPr/>
        </p:nvSpPr>
        <p:spPr>
          <a:xfrm>
            <a:off x="873538" y="4993075"/>
            <a:ext cx="1815000" cy="395700"/>
          </a:xfrm>
          <a:prstGeom prst="rect">
            <a:avLst/>
          </a:prstGeom>
          <a:noFill/>
          <a:ln>
            <a:noFill/>
          </a:ln>
        </p:spPr>
        <p:txBody>
          <a:bodyPr anchorCtr="0" anchor="t" bIns="91425" lIns="91425" spcFirstLastPara="1" rIns="91425" wrap="square" tIns="91425">
            <a:noAutofit/>
          </a:bodyPr>
          <a:lstStyle/>
          <a:p>
            <a:pPr indent="0" lvl="0" marL="0" marR="0" rtl="0" algn="ctr">
              <a:lnSpc>
                <a:spcPct val="80000"/>
              </a:lnSpc>
              <a:spcBef>
                <a:spcPts val="0"/>
              </a:spcBef>
              <a:spcAft>
                <a:spcPts val="0"/>
              </a:spcAft>
              <a:buClr>
                <a:srgbClr val="000000"/>
              </a:buClr>
              <a:buSzPts val="1400"/>
              <a:buFont typeface="Arial"/>
              <a:buNone/>
            </a:pPr>
            <a:r>
              <a:rPr b="1" i="0" lang="en-GB" sz="1400" u="none" cap="none" strike="noStrike">
                <a:solidFill>
                  <a:srgbClr val="00ABCD"/>
                </a:solidFill>
                <a:latin typeface="Proxima Nova"/>
                <a:ea typeface="Proxima Nova"/>
                <a:cs typeface="Proxima Nova"/>
                <a:sym typeface="Proxima Nova"/>
              </a:rPr>
              <a:t>Risk assessments</a:t>
            </a:r>
            <a:endParaRPr b="1" i="0" sz="1400" u="none" cap="none" strike="noStrike">
              <a:solidFill>
                <a:srgbClr val="00ABCD"/>
              </a:solidFill>
              <a:latin typeface="Proxima Nova"/>
              <a:ea typeface="Proxima Nova"/>
              <a:cs typeface="Proxima Nova"/>
              <a:sym typeface="Proxima Nova"/>
            </a:endParaRPr>
          </a:p>
        </p:txBody>
      </p:sp>
      <p:sp>
        <p:nvSpPr>
          <p:cNvPr id="245" name="Google Shape;245;p11"/>
          <p:cNvSpPr txBox="1"/>
          <p:nvPr/>
        </p:nvSpPr>
        <p:spPr>
          <a:xfrm>
            <a:off x="9426338" y="4988600"/>
            <a:ext cx="1815000" cy="395700"/>
          </a:xfrm>
          <a:prstGeom prst="rect">
            <a:avLst/>
          </a:prstGeom>
          <a:noFill/>
          <a:ln>
            <a:noFill/>
          </a:ln>
        </p:spPr>
        <p:txBody>
          <a:bodyPr anchorCtr="0" anchor="t" bIns="91425" lIns="91425" spcFirstLastPara="1" rIns="91425" wrap="square" tIns="91425">
            <a:noAutofit/>
          </a:bodyPr>
          <a:lstStyle/>
          <a:p>
            <a:pPr indent="0" lvl="0" marL="0" marR="0" rtl="0" algn="ctr">
              <a:lnSpc>
                <a:spcPct val="80000"/>
              </a:lnSpc>
              <a:spcBef>
                <a:spcPts val="0"/>
              </a:spcBef>
              <a:spcAft>
                <a:spcPts val="0"/>
              </a:spcAft>
              <a:buClr>
                <a:srgbClr val="000000"/>
              </a:buClr>
              <a:buSzPts val="1400"/>
              <a:buFont typeface="Arial"/>
              <a:buNone/>
            </a:pPr>
            <a:r>
              <a:rPr b="1" i="0" lang="en-GB" sz="1400" u="none" cap="none" strike="noStrike">
                <a:solidFill>
                  <a:srgbClr val="00ABCD"/>
                </a:solidFill>
                <a:latin typeface="Proxima Nova"/>
                <a:ea typeface="Proxima Nova"/>
                <a:cs typeface="Proxima Nova"/>
                <a:sym typeface="Proxima Nova"/>
              </a:rPr>
              <a:t>Reporting</a:t>
            </a:r>
            <a:endParaRPr b="1" i="0" sz="1400" u="none" cap="none" strike="noStrike">
              <a:solidFill>
                <a:srgbClr val="00ABCD"/>
              </a:solidFill>
              <a:latin typeface="Proxima Nova"/>
              <a:ea typeface="Proxima Nova"/>
              <a:cs typeface="Proxima Nova"/>
              <a:sym typeface="Proxima Nov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12"/>
          <p:cNvSpPr txBox="1"/>
          <p:nvPr/>
        </p:nvSpPr>
        <p:spPr>
          <a:xfrm>
            <a:off x="485625" y="1795325"/>
            <a:ext cx="5764200" cy="2796000"/>
          </a:xfrm>
          <a:prstGeom prst="rect">
            <a:avLst/>
          </a:prstGeom>
          <a:noFill/>
          <a:ln>
            <a:noFill/>
          </a:ln>
        </p:spPr>
        <p:txBody>
          <a:bodyPr anchorCtr="0" anchor="t" bIns="0" lIns="0" spcFirstLastPara="1" rIns="0" wrap="square" tIns="0">
            <a:noAutofit/>
          </a:bodyPr>
          <a:lstStyle/>
          <a:p>
            <a:pPr indent="-342900" lvl="0" marL="457200" marR="0" rtl="0" algn="l">
              <a:lnSpc>
                <a:spcPct val="150000"/>
              </a:lnSpc>
              <a:spcBef>
                <a:spcPts val="0"/>
              </a:spcBef>
              <a:spcAft>
                <a:spcPts val="0"/>
              </a:spcAft>
              <a:buClr>
                <a:srgbClr val="003F78"/>
              </a:buClr>
              <a:buSzPts val="1800"/>
              <a:buFont typeface="Proxima Nova"/>
              <a:buChar char="●"/>
            </a:pPr>
            <a:r>
              <a:rPr b="0" i="0" lang="en-GB" sz="1800" u="none" cap="none" strike="noStrike">
                <a:solidFill>
                  <a:srgbClr val="003F78"/>
                </a:solidFill>
                <a:latin typeface="Proxima Nova"/>
                <a:ea typeface="Proxima Nova"/>
                <a:cs typeface="Proxima Nova"/>
                <a:sym typeface="Proxima Nova"/>
              </a:rPr>
              <a:t>Conform to data protection rules across regions</a:t>
            </a:r>
            <a:endParaRPr b="0" i="0" sz="1800" u="none" cap="none" strike="noStrike">
              <a:solidFill>
                <a:srgbClr val="003F78"/>
              </a:solidFill>
              <a:latin typeface="Proxima Nova"/>
              <a:ea typeface="Proxima Nova"/>
              <a:cs typeface="Proxima Nova"/>
              <a:sym typeface="Proxima Nova"/>
            </a:endParaRPr>
          </a:p>
          <a:p>
            <a:pPr indent="-342900" lvl="0" marL="457200" marR="0" rtl="0" algn="l">
              <a:lnSpc>
                <a:spcPct val="150000"/>
              </a:lnSpc>
              <a:spcBef>
                <a:spcPts val="0"/>
              </a:spcBef>
              <a:spcAft>
                <a:spcPts val="0"/>
              </a:spcAft>
              <a:buClr>
                <a:srgbClr val="003F78"/>
              </a:buClr>
              <a:buSzPts val="1800"/>
              <a:buFont typeface="Proxima Nova"/>
              <a:buChar char="●"/>
            </a:pPr>
            <a:r>
              <a:rPr b="0" i="0" lang="en-GB" sz="1800" u="none" cap="none" strike="noStrike">
                <a:solidFill>
                  <a:srgbClr val="003F78"/>
                </a:solidFill>
                <a:latin typeface="Proxima Nova"/>
                <a:ea typeface="Proxima Nova"/>
                <a:cs typeface="Proxima Nova"/>
                <a:sym typeface="Proxima Nova"/>
              </a:rPr>
              <a:t>Cyber Essentials certified</a:t>
            </a:r>
            <a:endParaRPr b="0" i="0" sz="1800" u="none" cap="none" strike="noStrike">
              <a:solidFill>
                <a:srgbClr val="003F78"/>
              </a:solidFill>
              <a:latin typeface="Proxima Nova"/>
              <a:ea typeface="Proxima Nova"/>
              <a:cs typeface="Proxima Nova"/>
              <a:sym typeface="Proxima Nova"/>
            </a:endParaRPr>
          </a:p>
          <a:p>
            <a:pPr indent="-342900" lvl="0" marL="457200" marR="0" rtl="0" algn="l">
              <a:lnSpc>
                <a:spcPct val="150000"/>
              </a:lnSpc>
              <a:spcBef>
                <a:spcPts val="0"/>
              </a:spcBef>
              <a:spcAft>
                <a:spcPts val="0"/>
              </a:spcAft>
              <a:buClr>
                <a:srgbClr val="003F78"/>
              </a:buClr>
              <a:buSzPts val="1800"/>
              <a:buFont typeface="Proxima Nova"/>
              <a:buChar char="●"/>
            </a:pPr>
            <a:r>
              <a:rPr b="0" i="0" lang="en-GB" sz="1800" u="none" cap="none" strike="noStrike">
                <a:solidFill>
                  <a:srgbClr val="003F78"/>
                </a:solidFill>
                <a:latin typeface="Proxima Nova"/>
                <a:ea typeface="Proxima Nova"/>
                <a:cs typeface="Proxima Nova"/>
                <a:sym typeface="Proxima Nova"/>
              </a:rPr>
              <a:t>Industry-leading data protection</a:t>
            </a:r>
            <a:endParaRPr b="0" i="0" sz="1800" u="none" cap="none" strike="noStrike">
              <a:solidFill>
                <a:srgbClr val="003F78"/>
              </a:solidFill>
              <a:latin typeface="Proxima Nova"/>
              <a:ea typeface="Proxima Nova"/>
              <a:cs typeface="Proxima Nova"/>
              <a:sym typeface="Proxima Nova"/>
            </a:endParaRPr>
          </a:p>
          <a:p>
            <a:pPr indent="-342900" lvl="0" marL="457200" marR="0" rtl="0" algn="l">
              <a:lnSpc>
                <a:spcPct val="150000"/>
              </a:lnSpc>
              <a:spcBef>
                <a:spcPts val="0"/>
              </a:spcBef>
              <a:spcAft>
                <a:spcPts val="0"/>
              </a:spcAft>
              <a:buClr>
                <a:srgbClr val="003F78"/>
              </a:buClr>
              <a:buSzPts val="1800"/>
              <a:buFont typeface="Proxima Nova"/>
              <a:buChar char="●"/>
            </a:pPr>
            <a:r>
              <a:rPr b="0" i="0" lang="en-GB" sz="1800" u="none" cap="none" strike="noStrike">
                <a:solidFill>
                  <a:srgbClr val="003F78"/>
                </a:solidFill>
                <a:latin typeface="Proxima Nova"/>
                <a:ea typeface="Proxima Nova"/>
                <a:cs typeface="Proxima Nova"/>
                <a:sym typeface="Proxima Nova"/>
              </a:rPr>
              <a:t>Data encryption</a:t>
            </a:r>
            <a:endParaRPr b="0" i="0" sz="1800" u="none" cap="none" strike="noStrike">
              <a:solidFill>
                <a:srgbClr val="003F78"/>
              </a:solidFill>
              <a:latin typeface="Proxima Nova"/>
              <a:ea typeface="Proxima Nova"/>
              <a:cs typeface="Proxima Nova"/>
              <a:sym typeface="Proxima Nova"/>
            </a:endParaRPr>
          </a:p>
          <a:p>
            <a:pPr indent="-342900" lvl="0" marL="457200" marR="0" rtl="0" algn="l">
              <a:lnSpc>
                <a:spcPct val="150000"/>
              </a:lnSpc>
              <a:spcBef>
                <a:spcPts val="0"/>
              </a:spcBef>
              <a:spcAft>
                <a:spcPts val="0"/>
              </a:spcAft>
              <a:buClr>
                <a:srgbClr val="003F78"/>
              </a:buClr>
              <a:buSzPts val="1800"/>
              <a:buFont typeface="Proxima Nova"/>
              <a:buChar char="●"/>
            </a:pPr>
            <a:r>
              <a:rPr b="0" i="0" lang="en-GB" sz="1800" u="none" cap="none" strike="noStrike">
                <a:solidFill>
                  <a:srgbClr val="003F78"/>
                </a:solidFill>
                <a:latin typeface="Proxima Nova"/>
                <a:ea typeface="Proxima Nova"/>
                <a:cs typeface="Proxima Nova"/>
                <a:sym typeface="Proxima Nova"/>
              </a:rPr>
              <a:t>Safe storage and backups</a:t>
            </a:r>
            <a:endParaRPr b="0" i="0" sz="1800" u="none" cap="none" strike="noStrike">
              <a:solidFill>
                <a:srgbClr val="003F78"/>
              </a:solidFill>
              <a:latin typeface="Proxima Nova"/>
              <a:ea typeface="Proxima Nova"/>
              <a:cs typeface="Proxima Nova"/>
              <a:sym typeface="Proxima Nova"/>
            </a:endParaRPr>
          </a:p>
          <a:p>
            <a:pPr indent="-342900" lvl="0" marL="457200" marR="0" rtl="0" algn="l">
              <a:lnSpc>
                <a:spcPct val="150000"/>
              </a:lnSpc>
              <a:spcBef>
                <a:spcPts val="0"/>
              </a:spcBef>
              <a:spcAft>
                <a:spcPts val="0"/>
              </a:spcAft>
              <a:buClr>
                <a:srgbClr val="003F78"/>
              </a:buClr>
              <a:buSzPts val="1800"/>
              <a:buFont typeface="Proxima Nova"/>
              <a:buChar char="●"/>
            </a:pPr>
            <a:r>
              <a:rPr b="0" i="0" lang="en-GB" sz="1800" u="none" cap="none" strike="noStrike">
                <a:solidFill>
                  <a:srgbClr val="003F78"/>
                </a:solidFill>
                <a:latin typeface="Proxima Nova"/>
                <a:ea typeface="Proxima Nova"/>
                <a:cs typeface="Proxima Nova"/>
                <a:sym typeface="Proxima Nova"/>
              </a:rPr>
              <a:t>Regular security testing</a:t>
            </a:r>
            <a:endParaRPr b="0" i="0" sz="1800" u="none" cap="none" strike="noStrike">
              <a:solidFill>
                <a:srgbClr val="003F78"/>
              </a:solidFill>
              <a:latin typeface="Proxima Nova"/>
              <a:ea typeface="Proxima Nova"/>
              <a:cs typeface="Proxima Nova"/>
              <a:sym typeface="Proxima Nova"/>
            </a:endParaRPr>
          </a:p>
          <a:p>
            <a:pPr indent="0" lvl="0" marL="0" marR="0" rtl="0" algn="l">
              <a:lnSpc>
                <a:spcPct val="110000"/>
              </a:lnSpc>
              <a:spcBef>
                <a:spcPts val="0"/>
              </a:spcBef>
              <a:spcAft>
                <a:spcPts val="0"/>
              </a:spcAft>
              <a:buClr>
                <a:schemeClr val="lt1"/>
              </a:buClr>
              <a:buSzPts val="1000"/>
              <a:buFont typeface="Arial"/>
              <a:buNone/>
            </a:pPr>
            <a:r>
              <a:t/>
            </a:r>
            <a:endParaRPr b="0" i="0" sz="1000" u="none" cap="none" strike="noStrike">
              <a:solidFill>
                <a:srgbClr val="003F78"/>
              </a:solidFill>
              <a:latin typeface="Arial"/>
              <a:ea typeface="Arial"/>
              <a:cs typeface="Arial"/>
              <a:sym typeface="Arial"/>
            </a:endParaRPr>
          </a:p>
          <a:p>
            <a:pPr indent="0" lvl="0" marL="0" marR="0" rtl="0" algn="l">
              <a:lnSpc>
                <a:spcPct val="110000"/>
              </a:lnSpc>
              <a:spcBef>
                <a:spcPts val="0"/>
              </a:spcBef>
              <a:spcAft>
                <a:spcPts val="0"/>
              </a:spcAft>
              <a:buClr>
                <a:srgbClr val="003F78"/>
              </a:buClr>
              <a:buSzPts val="10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12"/>
          <p:cNvSpPr txBox="1"/>
          <p:nvPr/>
        </p:nvSpPr>
        <p:spPr>
          <a:xfrm>
            <a:off x="561824" y="762000"/>
            <a:ext cx="6973500" cy="5253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chemeClr val="lt1"/>
              </a:buClr>
              <a:buSzPts val="4000"/>
              <a:buFont typeface="Arial"/>
              <a:buNone/>
            </a:pPr>
            <a:r>
              <a:rPr b="1" i="0" lang="en-GB" sz="4000" u="none" cap="none" strike="noStrike">
                <a:solidFill>
                  <a:srgbClr val="00ABCD"/>
                </a:solidFill>
                <a:latin typeface="Proxima Nova"/>
                <a:ea typeface="Proxima Nova"/>
                <a:cs typeface="Proxima Nova"/>
                <a:sym typeface="Proxima Nova"/>
              </a:rPr>
              <a:t>Data Security.</a:t>
            </a:r>
            <a:endParaRPr b="1" i="0" sz="1400" u="none" cap="none" strike="noStrike">
              <a:solidFill>
                <a:srgbClr val="00ABCD"/>
              </a:solidFill>
              <a:latin typeface="Proxima Nova"/>
              <a:ea typeface="Proxima Nova"/>
              <a:cs typeface="Proxima Nova"/>
              <a:sym typeface="Proxima Nova"/>
            </a:endParaRPr>
          </a:p>
        </p:txBody>
      </p:sp>
      <p:sp>
        <p:nvSpPr>
          <p:cNvPr id="252" name="Google Shape;252;p12"/>
          <p:cNvSpPr txBox="1"/>
          <p:nvPr/>
        </p:nvSpPr>
        <p:spPr>
          <a:xfrm>
            <a:off x="7460778" y="533401"/>
            <a:ext cx="4114800" cy="395700"/>
          </a:xfrm>
          <a:prstGeom prst="rect">
            <a:avLst/>
          </a:prstGeom>
          <a:noFill/>
          <a:ln>
            <a:noFill/>
          </a:ln>
        </p:spPr>
        <p:txBody>
          <a:bodyPr anchorCtr="0" anchor="b" bIns="0" lIns="0" spcFirstLastPara="1" rIns="0" wrap="square" tIns="0">
            <a:noAutofit/>
          </a:bodyPr>
          <a:lstStyle/>
          <a:p>
            <a:pPr indent="0" lvl="0" marL="0" marR="0" rtl="0" algn="r">
              <a:lnSpc>
                <a:spcPct val="90000"/>
              </a:lnSpc>
              <a:spcBef>
                <a:spcPts val="0"/>
              </a:spcBef>
              <a:spcAft>
                <a:spcPts val="0"/>
              </a:spcAft>
              <a:buClr>
                <a:schemeClr val="lt1"/>
              </a:buClr>
              <a:buSzPts val="900"/>
              <a:buFont typeface="Arial"/>
              <a:buNone/>
            </a:pPr>
            <a:r>
              <a:rPr b="1" i="0" lang="en-GB" sz="900" u="none" cap="none" strike="noStrike">
                <a:solidFill>
                  <a:srgbClr val="003F78"/>
                </a:solidFill>
                <a:latin typeface="Proxima Nova"/>
                <a:ea typeface="Proxima Nova"/>
                <a:cs typeface="Proxima Nova"/>
                <a:sym typeface="Proxima Nova"/>
              </a:rPr>
              <a:t>Global expertise, local support</a:t>
            </a:r>
            <a:endParaRPr b="1" i="0" sz="1400" u="none" cap="none" strike="noStrike">
              <a:solidFill>
                <a:srgbClr val="003F78"/>
              </a:solidFill>
              <a:latin typeface="Proxima Nova"/>
              <a:ea typeface="Proxima Nova"/>
              <a:cs typeface="Proxima Nova"/>
              <a:sym typeface="Proxima Nova"/>
            </a:endParaRPr>
          </a:p>
        </p:txBody>
      </p:sp>
      <p:pic>
        <p:nvPicPr>
          <p:cNvPr id="253" name="Google Shape;253;p12"/>
          <p:cNvPicPr preferRelativeResize="0"/>
          <p:nvPr/>
        </p:nvPicPr>
        <p:blipFill rotWithShape="1">
          <a:blip r:embed="rId3">
            <a:alphaModFix/>
          </a:blip>
          <a:srcRect b="0" l="0" r="0" t="0"/>
          <a:stretch/>
        </p:blipFill>
        <p:spPr>
          <a:xfrm>
            <a:off x="8911428" y="2349025"/>
            <a:ext cx="2664148" cy="2796000"/>
          </a:xfrm>
          <a:prstGeom prst="rect">
            <a:avLst/>
          </a:prstGeom>
          <a:noFill/>
          <a:ln>
            <a:noFill/>
          </a:ln>
        </p:spPr>
      </p:pic>
      <p:pic>
        <p:nvPicPr>
          <p:cNvPr id="254" name="Google Shape;254;p12"/>
          <p:cNvPicPr preferRelativeResize="0"/>
          <p:nvPr/>
        </p:nvPicPr>
        <p:blipFill rotWithShape="1">
          <a:blip r:embed="rId4">
            <a:alphaModFix/>
          </a:blip>
          <a:srcRect b="25752" l="0" r="0" t="29757"/>
          <a:stretch/>
        </p:blipFill>
        <p:spPr>
          <a:xfrm>
            <a:off x="7118925" y="3484149"/>
            <a:ext cx="1655386" cy="734642"/>
          </a:xfrm>
          <a:prstGeom prst="rect">
            <a:avLst/>
          </a:prstGeom>
          <a:noFill/>
          <a:ln>
            <a:noFill/>
          </a:ln>
        </p:spPr>
      </p:pic>
      <p:pic>
        <p:nvPicPr>
          <p:cNvPr id="255" name="Google Shape;255;p12"/>
          <p:cNvPicPr preferRelativeResize="0"/>
          <p:nvPr/>
        </p:nvPicPr>
        <p:blipFill rotWithShape="1">
          <a:blip r:embed="rId5">
            <a:alphaModFix/>
          </a:blip>
          <a:srcRect b="29626" l="0" r="0" t="29756"/>
          <a:stretch/>
        </p:blipFill>
        <p:spPr>
          <a:xfrm>
            <a:off x="7118925" y="4091921"/>
            <a:ext cx="1655386" cy="670728"/>
          </a:xfrm>
          <a:prstGeom prst="rect">
            <a:avLst/>
          </a:prstGeom>
          <a:noFill/>
          <a:ln>
            <a:noFill/>
          </a:ln>
        </p:spPr>
      </p:pic>
      <p:pic>
        <p:nvPicPr>
          <p:cNvPr id="256" name="Google Shape;256;p12"/>
          <p:cNvPicPr preferRelativeResize="0"/>
          <p:nvPr/>
        </p:nvPicPr>
        <p:blipFill>
          <a:blip r:embed="rId6">
            <a:alphaModFix/>
          </a:blip>
          <a:stretch>
            <a:fillRect/>
          </a:stretch>
        </p:blipFill>
        <p:spPr>
          <a:xfrm>
            <a:off x="7226024" y="2872268"/>
            <a:ext cx="1441172" cy="7346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3"/>
          <p:cNvSpPr txBox="1"/>
          <p:nvPr/>
        </p:nvSpPr>
        <p:spPr>
          <a:xfrm>
            <a:off x="561819" y="762000"/>
            <a:ext cx="3916200" cy="5253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chemeClr val="lt1"/>
              </a:buClr>
              <a:buSzPts val="4000"/>
              <a:buFont typeface="Arial"/>
              <a:buNone/>
            </a:pPr>
            <a:r>
              <a:rPr b="1" i="0" lang="en-GB" sz="4000" u="none" cap="none" strike="noStrike">
                <a:solidFill>
                  <a:srgbClr val="00ABCD"/>
                </a:solidFill>
                <a:latin typeface="Proxima Nova"/>
                <a:ea typeface="Proxima Nova"/>
                <a:cs typeface="Proxima Nova"/>
                <a:sym typeface="Proxima Nova"/>
              </a:rPr>
              <a:t>Our Vision</a:t>
            </a:r>
            <a:endParaRPr b="1" i="0" sz="1400" u="none" cap="none" strike="noStrike">
              <a:solidFill>
                <a:srgbClr val="00ABCD"/>
              </a:solidFill>
              <a:latin typeface="Proxima Nova"/>
              <a:ea typeface="Proxima Nova"/>
              <a:cs typeface="Proxima Nova"/>
              <a:sym typeface="Proxima Nova"/>
            </a:endParaRPr>
          </a:p>
        </p:txBody>
      </p:sp>
      <p:sp>
        <p:nvSpPr>
          <p:cNvPr id="262" name="Google Shape;262;p13"/>
          <p:cNvSpPr txBox="1"/>
          <p:nvPr/>
        </p:nvSpPr>
        <p:spPr>
          <a:xfrm>
            <a:off x="7460778" y="533401"/>
            <a:ext cx="4114800" cy="395700"/>
          </a:xfrm>
          <a:prstGeom prst="rect">
            <a:avLst/>
          </a:prstGeom>
          <a:noFill/>
          <a:ln>
            <a:noFill/>
          </a:ln>
        </p:spPr>
        <p:txBody>
          <a:bodyPr anchorCtr="0" anchor="b" bIns="0" lIns="0" spcFirstLastPara="1" rIns="0" wrap="square" tIns="0">
            <a:noAutofit/>
          </a:bodyPr>
          <a:lstStyle/>
          <a:p>
            <a:pPr indent="0" lvl="0" marL="0" marR="0" rtl="0" algn="r">
              <a:lnSpc>
                <a:spcPct val="90000"/>
              </a:lnSpc>
              <a:spcBef>
                <a:spcPts val="0"/>
              </a:spcBef>
              <a:spcAft>
                <a:spcPts val="0"/>
              </a:spcAft>
              <a:buClr>
                <a:schemeClr val="lt1"/>
              </a:buClr>
              <a:buSzPts val="900"/>
              <a:buFont typeface="Arial"/>
              <a:buNone/>
            </a:pPr>
            <a:r>
              <a:rPr b="1" i="0" lang="en-GB" sz="900" u="none" cap="none" strike="noStrike">
                <a:solidFill>
                  <a:srgbClr val="003F78"/>
                </a:solidFill>
                <a:latin typeface="Proxima Nova"/>
                <a:ea typeface="Proxima Nova"/>
                <a:cs typeface="Proxima Nova"/>
                <a:sym typeface="Proxima Nova"/>
              </a:rPr>
              <a:t>Global expertise, local support</a:t>
            </a:r>
            <a:endParaRPr b="1" i="0" sz="1400" u="none" cap="none" strike="noStrike">
              <a:solidFill>
                <a:srgbClr val="003F78"/>
              </a:solidFill>
              <a:latin typeface="Proxima Nova"/>
              <a:ea typeface="Proxima Nova"/>
              <a:cs typeface="Proxima Nova"/>
              <a:sym typeface="Proxima Nova"/>
            </a:endParaRPr>
          </a:p>
        </p:txBody>
      </p:sp>
      <p:pic>
        <p:nvPicPr>
          <p:cNvPr id="263" name="Google Shape;263;p13"/>
          <p:cNvPicPr preferRelativeResize="0"/>
          <p:nvPr/>
        </p:nvPicPr>
        <p:blipFill rotWithShape="1">
          <a:blip r:embed="rId3">
            <a:alphaModFix/>
          </a:blip>
          <a:srcRect b="0" l="0" r="0" t="0"/>
          <a:stretch/>
        </p:blipFill>
        <p:spPr>
          <a:xfrm>
            <a:off x="4372725" y="1440150"/>
            <a:ext cx="3646024" cy="38356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id="268" name="Google Shape;268;p14"/>
          <p:cNvPicPr preferRelativeResize="0"/>
          <p:nvPr/>
        </p:nvPicPr>
        <p:blipFill>
          <a:blip r:embed="rId3">
            <a:alphaModFix/>
          </a:blip>
          <a:stretch>
            <a:fillRect/>
          </a:stretch>
        </p:blipFill>
        <p:spPr>
          <a:xfrm>
            <a:off x="3491950" y="629475"/>
            <a:ext cx="4212050" cy="526506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5"/>
          <p:cNvSpPr txBox="1"/>
          <p:nvPr/>
        </p:nvSpPr>
        <p:spPr>
          <a:xfrm>
            <a:off x="474125" y="1090225"/>
            <a:ext cx="5875200" cy="53802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ABCD"/>
              </a:buClr>
              <a:buSzPts val="5000"/>
              <a:buFont typeface="Arial"/>
              <a:buNone/>
            </a:pPr>
            <a:r>
              <a:rPr b="1" i="0" lang="en-GB" sz="5000" u="none" cap="none" strike="noStrike">
                <a:solidFill>
                  <a:srgbClr val="00ABCD"/>
                </a:solidFill>
                <a:latin typeface="Proxima Nova"/>
                <a:ea typeface="Proxima Nova"/>
                <a:cs typeface="Proxima Nova"/>
                <a:sym typeface="Proxima Nova"/>
              </a:rPr>
              <a:t>Thank you.</a:t>
            </a:r>
            <a:endParaRPr b="1" i="0" sz="5000" u="none" cap="none" strike="noStrike">
              <a:solidFill>
                <a:srgbClr val="00ABCD"/>
              </a:solidFill>
              <a:latin typeface="Proxima Nova"/>
              <a:ea typeface="Proxima Nova"/>
              <a:cs typeface="Proxima Nova"/>
              <a:sym typeface="Proxima Nova"/>
            </a:endParaRPr>
          </a:p>
          <a:p>
            <a:pPr indent="0" lvl="0" marL="0" marR="0" rtl="0" algn="l">
              <a:lnSpc>
                <a:spcPct val="90000"/>
              </a:lnSpc>
              <a:spcBef>
                <a:spcPts val="0"/>
              </a:spcBef>
              <a:spcAft>
                <a:spcPts val="0"/>
              </a:spcAft>
              <a:buClr>
                <a:srgbClr val="00ABCD"/>
              </a:buClr>
              <a:buSzPts val="5000"/>
              <a:buFont typeface="Arial"/>
              <a:buNone/>
            </a:pPr>
            <a:r>
              <a:t/>
            </a:r>
            <a:endParaRPr b="1" i="0" sz="5000" u="none" cap="none" strike="noStrike">
              <a:solidFill>
                <a:srgbClr val="00ABCD"/>
              </a:solidFill>
              <a:latin typeface="Proxima Nova"/>
              <a:ea typeface="Proxima Nova"/>
              <a:cs typeface="Proxima Nova"/>
              <a:sym typeface="Proxima Nova"/>
            </a:endParaRPr>
          </a:p>
          <a:p>
            <a:pPr indent="0" lvl="0" marL="0" marR="0" rtl="0" algn="l">
              <a:lnSpc>
                <a:spcPct val="90000"/>
              </a:lnSpc>
              <a:spcBef>
                <a:spcPts val="0"/>
              </a:spcBef>
              <a:spcAft>
                <a:spcPts val="0"/>
              </a:spcAft>
              <a:buClr>
                <a:srgbClr val="00ABCD"/>
              </a:buClr>
              <a:buSzPts val="5000"/>
              <a:buFont typeface="Arial"/>
              <a:buNone/>
            </a:pPr>
            <a:r>
              <a:t/>
            </a:r>
            <a:endParaRPr b="1" i="0" sz="3900" u="none" cap="none" strike="noStrike">
              <a:solidFill>
                <a:schemeClr val="lt1"/>
              </a:solidFill>
              <a:latin typeface="Proxima Nova"/>
              <a:ea typeface="Proxima Nova"/>
              <a:cs typeface="Proxima Nova"/>
              <a:sym typeface="Proxima Nova"/>
            </a:endParaRPr>
          </a:p>
          <a:p>
            <a:pPr indent="0" lvl="0" marL="0" marR="0" rtl="0" algn="l">
              <a:lnSpc>
                <a:spcPct val="90000"/>
              </a:lnSpc>
              <a:spcBef>
                <a:spcPts val="0"/>
              </a:spcBef>
              <a:spcAft>
                <a:spcPts val="0"/>
              </a:spcAft>
              <a:buClr>
                <a:srgbClr val="00ABCD"/>
              </a:buClr>
              <a:buSzPts val="5000"/>
              <a:buFont typeface="Arial"/>
              <a:buNone/>
            </a:pPr>
            <a:r>
              <a:rPr b="1" i="0" lang="en-GB" sz="2400" u="none" cap="none" strike="noStrike">
                <a:solidFill>
                  <a:schemeClr val="lt1"/>
                </a:solidFill>
                <a:latin typeface="Proxima Nova"/>
                <a:ea typeface="Proxima Nova"/>
                <a:cs typeface="Proxima Nova"/>
                <a:sym typeface="Proxima Nova"/>
              </a:rPr>
              <a:t>Kris Miller</a:t>
            </a:r>
            <a:endParaRPr b="1" i="0" sz="2400" u="none" cap="none" strike="noStrike">
              <a:solidFill>
                <a:schemeClr val="lt1"/>
              </a:solidFill>
              <a:latin typeface="Proxima Nova"/>
              <a:ea typeface="Proxima Nova"/>
              <a:cs typeface="Proxima Nova"/>
              <a:sym typeface="Proxima Nova"/>
            </a:endParaRPr>
          </a:p>
          <a:p>
            <a:pPr indent="0" lvl="0" marL="0" marR="0" rtl="0" algn="l">
              <a:lnSpc>
                <a:spcPct val="90000"/>
              </a:lnSpc>
              <a:spcBef>
                <a:spcPts val="0"/>
              </a:spcBef>
              <a:spcAft>
                <a:spcPts val="0"/>
              </a:spcAft>
              <a:buClr>
                <a:srgbClr val="00ABCD"/>
              </a:buClr>
              <a:buSzPts val="5000"/>
              <a:buFont typeface="Arial"/>
              <a:buNone/>
            </a:pPr>
            <a:r>
              <a:rPr b="1" i="0" lang="en-GB" sz="2400" u="none" cap="none" strike="noStrike">
                <a:solidFill>
                  <a:schemeClr val="lt1"/>
                </a:solidFill>
                <a:latin typeface="Proxima Nova"/>
                <a:ea typeface="Proxima Nova"/>
                <a:cs typeface="Proxima Nova"/>
                <a:sym typeface="Proxima Nova"/>
              </a:rPr>
              <a:t>Solutions Consultant APAC</a:t>
            </a:r>
            <a:endParaRPr b="1" i="0" sz="2400" u="none" cap="none" strike="noStrike">
              <a:solidFill>
                <a:schemeClr val="lt1"/>
              </a:solidFill>
              <a:latin typeface="Proxima Nova"/>
              <a:ea typeface="Proxima Nova"/>
              <a:cs typeface="Proxima Nova"/>
              <a:sym typeface="Proxima Nova"/>
            </a:endParaRPr>
          </a:p>
          <a:p>
            <a:pPr indent="0" lvl="0" marL="0" marR="0" rtl="0" algn="l">
              <a:lnSpc>
                <a:spcPct val="90000"/>
              </a:lnSpc>
              <a:spcBef>
                <a:spcPts val="0"/>
              </a:spcBef>
              <a:spcAft>
                <a:spcPts val="0"/>
              </a:spcAft>
              <a:buClr>
                <a:srgbClr val="00ABCD"/>
              </a:buClr>
              <a:buSzPts val="5000"/>
              <a:buFont typeface="Arial"/>
              <a:buNone/>
            </a:pPr>
            <a:r>
              <a:rPr b="1" i="0" lang="en-GB" sz="2400" u="none" cap="none" strike="noStrike">
                <a:solidFill>
                  <a:srgbClr val="00ABCD"/>
                </a:solidFill>
                <a:uFill>
                  <a:noFill/>
                </a:uFill>
                <a:latin typeface="Proxima Nova"/>
                <a:ea typeface="Proxima Nova"/>
                <a:cs typeface="Proxima Nova"/>
                <a:sym typeface="Proxima Nova"/>
                <a:hlinkClick r:id="rId3">
                  <a:extLst>
                    <a:ext uri="{A12FA001-AC4F-418D-AE19-62706E023703}">
                      <ahyp:hlinkClr val="tx"/>
                    </a:ext>
                  </a:extLst>
                </a:hlinkClick>
              </a:rPr>
              <a:t>kris.miller@plotbox.io</a:t>
            </a:r>
            <a:endParaRPr b="1" i="0" sz="2400" u="none" cap="none" strike="noStrike">
              <a:solidFill>
                <a:srgbClr val="00ABCD"/>
              </a:solidFill>
              <a:latin typeface="Proxima Nova"/>
              <a:ea typeface="Proxima Nova"/>
              <a:cs typeface="Proxima Nova"/>
              <a:sym typeface="Proxima Nova"/>
            </a:endParaRPr>
          </a:p>
          <a:p>
            <a:pPr indent="0" lvl="0" marL="0" marR="0" rtl="0" algn="l">
              <a:lnSpc>
                <a:spcPct val="90000"/>
              </a:lnSpc>
              <a:spcBef>
                <a:spcPts val="0"/>
              </a:spcBef>
              <a:spcAft>
                <a:spcPts val="0"/>
              </a:spcAft>
              <a:buClr>
                <a:srgbClr val="00ABCD"/>
              </a:buClr>
              <a:buSzPts val="5000"/>
              <a:buFont typeface="Arial"/>
              <a:buNone/>
            </a:pPr>
            <a:r>
              <a:rPr b="1" i="0" lang="en-GB" sz="2400" u="none" cap="none" strike="noStrike">
                <a:solidFill>
                  <a:schemeClr val="lt1"/>
                </a:solidFill>
                <a:latin typeface="Proxima Nova"/>
                <a:ea typeface="Proxima Nova"/>
                <a:cs typeface="Proxima Nova"/>
                <a:sym typeface="Proxima Nova"/>
              </a:rPr>
              <a:t>0438 595 738</a:t>
            </a:r>
            <a:endParaRPr b="1" i="0" sz="2400" u="none" cap="none" strike="noStrike">
              <a:solidFill>
                <a:schemeClr val="lt1"/>
              </a:solidFill>
              <a:latin typeface="Proxima Nova"/>
              <a:ea typeface="Proxima Nova"/>
              <a:cs typeface="Proxima Nova"/>
              <a:sym typeface="Proxima Nova"/>
            </a:endParaRPr>
          </a:p>
          <a:p>
            <a:pPr indent="0" lvl="0" marL="0" marR="0" rtl="0" algn="l">
              <a:lnSpc>
                <a:spcPct val="90000"/>
              </a:lnSpc>
              <a:spcBef>
                <a:spcPts val="0"/>
              </a:spcBef>
              <a:spcAft>
                <a:spcPts val="0"/>
              </a:spcAft>
              <a:buClr>
                <a:srgbClr val="00ABCD"/>
              </a:buClr>
              <a:buSzPts val="5000"/>
              <a:buFont typeface="Arial"/>
              <a:buNone/>
            </a:pPr>
            <a:r>
              <a:rPr b="1" i="0" lang="en-GB" sz="2400" u="none" cap="none" strike="noStrike">
                <a:solidFill>
                  <a:srgbClr val="00ABCD"/>
                </a:solidFill>
                <a:latin typeface="Proxima Nova"/>
                <a:ea typeface="Proxima Nova"/>
                <a:cs typeface="Proxima Nova"/>
                <a:sym typeface="Proxima Nova"/>
              </a:rPr>
              <a:t>https://www.linkedin.com/in/krismiller100/</a:t>
            </a:r>
            <a:endParaRPr b="1" i="0" sz="2400" u="none" cap="none" strike="noStrike">
              <a:solidFill>
                <a:srgbClr val="00ABCD"/>
              </a:solidFill>
              <a:latin typeface="Proxima Nova"/>
              <a:ea typeface="Proxima Nova"/>
              <a:cs typeface="Proxima Nova"/>
              <a:sym typeface="Proxima Nova"/>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